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36"/>
  </p:notesMasterIdLst>
  <p:sldIdLst>
    <p:sldId id="317" r:id="rId2"/>
    <p:sldId id="318" r:id="rId3"/>
    <p:sldId id="262" r:id="rId4"/>
    <p:sldId id="263" r:id="rId5"/>
    <p:sldId id="281" r:id="rId6"/>
    <p:sldId id="265" r:id="rId7"/>
    <p:sldId id="309" r:id="rId8"/>
    <p:sldId id="288" r:id="rId9"/>
    <p:sldId id="260" r:id="rId10"/>
    <p:sldId id="322" r:id="rId11"/>
    <p:sldId id="261" r:id="rId12"/>
    <p:sldId id="319" r:id="rId13"/>
    <p:sldId id="323" r:id="rId14"/>
    <p:sldId id="269" r:id="rId15"/>
    <p:sldId id="272" r:id="rId16"/>
    <p:sldId id="270" r:id="rId17"/>
    <p:sldId id="320" r:id="rId18"/>
    <p:sldId id="274" r:id="rId19"/>
    <p:sldId id="273" r:id="rId20"/>
    <p:sldId id="279" r:id="rId21"/>
    <p:sldId id="324" r:id="rId22"/>
    <p:sldId id="283" r:id="rId23"/>
    <p:sldId id="325" r:id="rId24"/>
    <p:sldId id="326" r:id="rId25"/>
    <p:sldId id="327" r:id="rId26"/>
    <p:sldId id="329" r:id="rId27"/>
    <p:sldId id="356" r:id="rId28"/>
    <p:sldId id="357" r:id="rId29"/>
    <p:sldId id="290" r:id="rId30"/>
    <p:sldId id="321" r:id="rId31"/>
    <p:sldId id="358" r:id="rId32"/>
    <p:sldId id="359" r:id="rId33"/>
    <p:sldId id="361"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3"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75A46-3D32-4430-B010-9F90F167623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6AE849C-1785-4960-90A6-C9280D8A9CE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800" b="1" dirty="0">
              <a:solidFill>
                <a:srgbClr val="FFFF00"/>
              </a:solidFill>
            </a:rPr>
            <a:t>PHÁP</a:t>
          </a:r>
        </a:p>
        <a:p>
          <a:r>
            <a:rPr lang="en-US" sz="2800" b="1" dirty="0">
              <a:solidFill>
                <a:srgbClr val="FFFF00"/>
              </a:solidFill>
            </a:rPr>
            <a:t> LUẬT</a:t>
          </a:r>
        </a:p>
      </dgm:t>
    </dgm:pt>
    <dgm:pt modelId="{72BE35FF-9739-443E-9875-A7414DEDC562}" type="parTrans" cxnId="{A259CB7E-5399-4902-AEDE-366003EEF289}">
      <dgm:prSet/>
      <dgm:spPr/>
      <dgm:t>
        <a:bodyPr/>
        <a:lstStyle/>
        <a:p>
          <a:endParaRPr lang="en-US"/>
        </a:p>
      </dgm:t>
    </dgm:pt>
    <dgm:pt modelId="{8682750A-D811-4DA0-ACA8-7317F0AB0A1E}" type="sibTrans" cxnId="{A259CB7E-5399-4902-AEDE-366003EEF289}">
      <dgm:prSet/>
      <dgm:spPr/>
      <dgm:t>
        <a:bodyPr/>
        <a:lstStyle/>
        <a:p>
          <a:endParaRPr lang="en-US"/>
        </a:p>
      </dgm:t>
    </dgm:pt>
    <dgm:pt modelId="{C57495C3-A5AD-4FA2-825D-E0EE735B48AB}">
      <dgm:prSet phldrT="[Text]" custT="1"/>
      <dgm:spPr/>
      <dgm:t>
        <a:bodyPr/>
        <a:lstStyle/>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Văn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endParaRPr lang="en-US" sz="2100" dirty="0"/>
        </a:p>
      </dgm:t>
    </dgm:pt>
    <dgm:pt modelId="{66793D0A-4718-4A5A-BA88-BFF4C57AD3FB}" type="parTrans" cxnId="{91224C01-3566-4D29-AD5B-214881D3F0E3}">
      <dgm:prSet/>
      <dgm:spPr/>
      <dgm:t>
        <a:bodyPr/>
        <a:lstStyle/>
        <a:p>
          <a:endParaRPr lang="en-US"/>
        </a:p>
      </dgm:t>
    </dgm:pt>
    <dgm:pt modelId="{5814575D-AEEF-45E9-AE10-A5FBC047BFAA}" type="sibTrans" cxnId="{91224C01-3566-4D29-AD5B-214881D3F0E3}">
      <dgm:prSet/>
      <dgm:spPr/>
      <dgm:t>
        <a:bodyPr/>
        <a:lstStyle/>
        <a:p>
          <a:endParaRPr lang="en-US"/>
        </a:p>
      </dgm:t>
    </dgm:pt>
    <dgm:pt modelId="{42DD62E4-FEB5-4B98-A9CB-8822DEF73FF6}">
      <dgm:prSet phldrT="[Text]" custT="1"/>
      <dgm:spPr/>
      <dgm:t>
        <a:bodyPr/>
        <a:lstStyle/>
        <a:p>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endParaRPr lang="en-US" sz="3200" dirty="0">
            <a:latin typeface="Times New Roman" panose="02020603050405020304" pitchFamily="18" charset="0"/>
            <a:cs typeface="Times New Roman" panose="02020603050405020304" pitchFamily="18" charset="0"/>
          </a:endParaRPr>
        </a:p>
      </dgm:t>
    </dgm:pt>
    <dgm:pt modelId="{529FFF16-63AD-465F-8A2F-7E678E4FB616}" type="parTrans" cxnId="{965354A5-349A-49A6-962C-73906008BA30}">
      <dgm:prSet/>
      <dgm:spPr/>
      <dgm:t>
        <a:bodyPr/>
        <a:lstStyle/>
        <a:p>
          <a:endParaRPr lang="en-US"/>
        </a:p>
      </dgm:t>
    </dgm:pt>
    <dgm:pt modelId="{22EF9088-B573-4AFD-886F-DA48676FCEBF}" type="sibTrans" cxnId="{965354A5-349A-49A6-962C-73906008BA30}">
      <dgm:prSet/>
      <dgm:spPr/>
      <dgm:t>
        <a:bodyPr/>
        <a:lstStyle/>
        <a:p>
          <a:endParaRPr lang="en-US"/>
        </a:p>
      </dgm:t>
    </dgm:pt>
    <dgm:pt modelId="{90E3D9D1-B5DB-4296-B461-E27B25887036}">
      <dgm:prSet phldrT="[Text]" custT="1"/>
      <dgm:spPr/>
      <dgm:t>
        <a:bodyPr/>
        <a:lstStyle/>
        <a:p>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endParaRPr lang="en-US" sz="3200" dirty="0">
            <a:latin typeface="Times New Roman" panose="02020603050405020304" pitchFamily="18" charset="0"/>
            <a:cs typeface="Times New Roman" panose="02020603050405020304" pitchFamily="18" charset="0"/>
          </a:endParaRPr>
        </a:p>
      </dgm:t>
    </dgm:pt>
    <dgm:pt modelId="{116A82E6-72A8-4B28-A685-2D491CF6ACC0}" type="parTrans" cxnId="{46EC33C4-8908-41FF-B8F8-E4B80E184B9F}">
      <dgm:prSet/>
      <dgm:spPr/>
      <dgm:t>
        <a:bodyPr/>
        <a:lstStyle/>
        <a:p>
          <a:endParaRPr lang="en-US"/>
        </a:p>
      </dgm:t>
    </dgm:pt>
    <dgm:pt modelId="{5E422FE6-E666-4D24-BC6F-DD2B29B9A3C2}" type="sibTrans" cxnId="{46EC33C4-8908-41FF-B8F8-E4B80E184B9F}">
      <dgm:prSet/>
      <dgm:spPr/>
      <dgm:t>
        <a:bodyPr/>
        <a:lstStyle/>
        <a:p>
          <a:endParaRPr lang="en-US"/>
        </a:p>
      </dgm:t>
    </dgm:pt>
    <dgm:pt modelId="{96CD8CCF-ACA3-47D0-BB99-378BF611E22B}">
      <dgm:prSet phldrT="[Text]" custT="1"/>
      <dgm:spPr/>
      <dgm:t>
        <a:bodyPr/>
        <a:lstStyle/>
        <a:p>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endParaRPr lang="en-US" sz="3200" dirty="0">
            <a:latin typeface="Times New Roman" panose="02020603050405020304" pitchFamily="18" charset="0"/>
            <a:cs typeface="Times New Roman" panose="02020603050405020304" pitchFamily="18" charset="0"/>
          </a:endParaRPr>
        </a:p>
      </dgm:t>
    </dgm:pt>
    <dgm:pt modelId="{49BEE517-D705-40FF-B9C6-DD5D8C616F09}" type="parTrans" cxnId="{3D48E395-86B7-4E3D-A764-E2C715A1BD32}">
      <dgm:prSet/>
      <dgm:spPr/>
      <dgm:t>
        <a:bodyPr/>
        <a:lstStyle/>
        <a:p>
          <a:endParaRPr lang="en-US"/>
        </a:p>
      </dgm:t>
    </dgm:pt>
    <dgm:pt modelId="{3D19021A-AA62-4A62-BD1B-95814DE4E4D7}" type="sibTrans" cxnId="{3D48E395-86B7-4E3D-A764-E2C715A1BD32}">
      <dgm:prSet/>
      <dgm:spPr/>
      <dgm:t>
        <a:bodyPr/>
        <a:lstStyle/>
        <a:p>
          <a:endParaRPr lang="en-US"/>
        </a:p>
      </dgm:t>
    </dgm:pt>
    <dgm:pt modelId="{839F305C-E9CC-4A9D-8189-C4AF136BA011}">
      <dgm:prSet phldrT="[Text]" custT="1"/>
      <dgm:spPr/>
      <dgm:t>
        <a:bodyPr/>
        <a:lstStyle/>
        <a:p>
          <a:r>
            <a:rPr lang="en-US" sz="3200" dirty="0">
              <a:latin typeface="Times New Roman" panose="02020603050405020304" pitchFamily="18" charset="0"/>
              <a:cs typeface="Times New Roman" panose="02020603050405020304" pitchFamily="18" charset="0"/>
            </a:rPr>
            <a:t>Khoa </a:t>
          </a:r>
          <a:r>
            <a:rPr lang="en-US" sz="3200" dirty="0" err="1">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dgm:t>
    </dgm:pt>
    <dgm:pt modelId="{8204AAED-9477-4DB4-AA54-F8299BCD8473}" type="parTrans" cxnId="{BC7606DF-365A-4A25-AFF6-F098B1D6589E}">
      <dgm:prSet/>
      <dgm:spPr/>
      <dgm:t>
        <a:bodyPr/>
        <a:lstStyle/>
        <a:p>
          <a:endParaRPr lang="en-US"/>
        </a:p>
      </dgm:t>
    </dgm:pt>
    <dgm:pt modelId="{84DC67FB-3F78-4E3C-B96B-F532F1234788}" type="sibTrans" cxnId="{BC7606DF-365A-4A25-AFF6-F098B1D6589E}">
      <dgm:prSet/>
      <dgm:spPr/>
      <dgm:t>
        <a:bodyPr/>
        <a:lstStyle/>
        <a:p>
          <a:endParaRPr lang="en-US"/>
        </a:p>
      </dgm:t>
    </dgm:pt>
    <dgm:pt modelId="{23CC7455-DA76-48CF-B64A-499711238E20}">
      <dgm:prSet phldrT="[Text]" custT="1"/>
      <dgm:spPr/>
      <dgm:t>
        <a:bodyPr/>
        <a:lstStyle/>
        <a:p>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endParaRPr lang="en-US" sz="3200" dirty="0">
            <a:latin typeface="Times New Roman" panose="02020603050405020304" pitchFamily="18" charset="0"/>
            <a:cs typeface="Times New Roman" panose="02020603050405020304" pitchFamily="18" charset="0"/>
          </a:endParaRPr>
        </a:p>
      </dgm:t>
    </dgm:pt>
    <dgm:pt modelId="{BF3F4AD4-6CFC-46D0-8F7A-24A6BBB0213C}" type="parTrans" cxnId="{F64D6E8A-8F6B-4E8A-9EC4-4695CF6E0F97}">
      <dgm:prSet/>
      <dgm:spPr/>
      <dgm:t>
        <a:bodyPr/>
        <a:lstStyle/>
        <a:p>
          <a:endParaRPr lang="en-US"/>
        </a:p>
      </dgm:t>
    </dgm:pt>
    <dgm:pt modelId="{3E86D109-B8C2-49E4-A8AF-FB17427A5B11}" type="sibTrans" cxnId="{F64D6E8A-8F6B-4E8A-9EC4-4695CF6E0F97}">
      <dgm:prSet/>
      <dgm:spPr/>
      <dgm:t>
        <a:bodyPr/>
        <a:lstStyle/>
        <a:p>
          <a:endParaRPr lang="en-US"/>
        </a:p>
      </dgm:t>
    </dgm:pt>
    <dgm:pt modelId="{5270C252-4C60-49CD-B368-4FDA6099D810}" type="pres">
      <dgm:prSet presAssocID="{15775A46-3D32-4430-B010-9F90F167623F}" presName="Name0" presStyleCnt="0">
        <dgm:presLayoutVars>
          <dgm:chMax val="1"/>
          <dgm:chPref val="1"/>
          <dgm:dir/>
          <dgm:animOne val="branch"/>
          <dgm:animLvl val="lvl"/>
        </dgm:presLayoutVars>
      </dgm:prSet>
      <dgm:spPr/>
    </dgm:pt>
    <dgm:pt modelId="{6BA636BE-D742-4A33-A5E1-E5CD35492E09}" type="pres">
      <dgm:prSet presAssocID="{96AE849C-1785-4960-90A6-C9280D8A9CE6}" presName="Parent" presStyleLbl="node0" presStyleIdx="0" presStyleCnt="1">
        <dgm:presLayoutVars>
          <dgm:chMax val="6"/>
          <dgm:chPref val="6"/>
        </dgm:presLayoutVars>
      </dgm:prSet>
      <dgm:spPr/>
    </dgm:pt>
    <dgm:pt modelId="{E7A8035D-F671-43F7-A988-1F2136114CB7}" type="pres">
      <dgm:prSet presAssocID="{C57495C3-A5AD-4FA2-825D-E0EE735B48AB}" presName="Accent1" presStyleCnt="0"/>
      <dgm:spPr/>
    </dgm:pt>
    <dgm:pt modelId="{DA238682-01C1-4564-BB38-838D258484B1}" type="pres">
      <dgm:prSet presAssocID="{C57495C3-A5AD-4FA2-825D-E0EE735B48AB}" presName="Accent" presStyleLbl="bgShp" presStyleIdx="0" presStyleCnt="6"/>
      <dgm:spPr/>
    </dgm:pt>
    <dgm:pt modelId="{B9BD2965-289F-47B1-B1C1-E3CB92C213C2}" type="pres">
      <dgm:prSet presAssocID="{C57495C3-A5AD-4FA2-825D-E0EE735B48AB}" presName="Child1" presStyleLbl="node1" presStyleIdx="0" presStyleCnt="6">
        <dgm:presLayoutVars>
          <dgm:chMax val="0"/>
          <dgm:chPref val="0"/>
          <dgm:bulletEnabled val="1"/>
        </dgm:presLayoutVars>
      </dgm:prSet>
      <dgm:spPr/>
    </dgm:pt>
    <dgm:pt modelId="{2691D2F7-AFAC-4206-BBF7-A66F82E416AB}" type="pres">
      <dgm:prSet presAssocID="{42DD62E4-FEB5-4B98-A9CB-8822DEF73FF6}" presName="Accent2" presStyleCnt="0"/>
      <dgm:spPr/>
    </dgm:pt>
    <dgm:pt modelId="{00C3292A-E85D-402F-B1BD-8BAA0CF635EA}" type="pres">
      <dgm:prSet presAssocID="{42DD62E4-FEB5-4B98-A9CB-8822DEF73FF6}" presName="Accent" presStyleLbl="bgShp" presStyleIdx="1" presStyleCnt="6"/>
      <dgm:spPr/>
    </dgm:pt>
    <dgm:pt modelId="{AAC64CF9-A753-4FE7-9108-5258A91D74FD}" type="pres">
      <dgm:prSet presAssocID="{42DD62E4-FEB5-4B98-A9CB-8822DEF73FF6}" presName="Child2" presStyleLbl="node1" presStyleIdx="1" presStyleCnt="6">
        <dgm:presLayoutVars>
          <dgm:chMax val="0"/>
          <dgm:chPref val="0"/>
          <dgm:bulletEnabled val="1"/>
        </dgm:presLayoutVars>
      </dgm:prSet>
      <dgm:spPr/>
    </dgm:pt>
    <dgm:pt modelId="{AC73FEF5-5CF6-4B8E-BA1E-EB34F02A9806}" type="pres">
      <dgm:prSet presAssocID="{90E3D9D1-B5DB-4296-B461-E27B25887036}" presName="Accent3" presStyleCnt="0"/>
      <dgm:spPr/>
    </dgm:pt>
    <dgm:pt modelId="{3028E426-F729-4CB7-B944-EAA862BA7CD6}" type="pres">
      <dgm:prSet presAssocID="{90E3D9D1-B5DB-4296-B461-E27B25887036}" presName="Accent" presStyleLbl="bgShp" presStyleIdx="2" presStyleCnt="6"/>
      <dgm:spPr/>
    </dgm:pt>
    <dgm:pt modelId="{0831AE18-0A59-4A1D-8450-051B19A43711}" type="pres">
      <dgm:prSet presAssocID="{90E3D9D1-B5DB-4296-B461-E27B25887036}" presName="Child3" presStyleLbl="node1" presStyleIdx="2" presStyleCnt="6">
        <dgm:presLayoutVars>
          <dgm:chMax val="0"/>
          <dgm:chPref val="0"/>
          <dgm:bulletEnabled val="1"/>
        </dgm:presLayoutVars>
      </dgm:prSet>
      <dgm:spPr/>
    </dgm:pt>
    <dgm:pt modelId="{3E78DA8F-30D8-4342-B1CE-2CF77554E727}" type="pres">
      <dgm:prSet presAssocID="{96CD8CCF-ACA3-47D0-BB99-378BF611E22B}" presName="Accent4" presStyleCnt="0"/>
      <dgm:spPr/>
    </dgm:pt>
    <dgm:pt modelId="{92843757-4261-4A18-88EC-05FD3F8EC9BF}" type="pres">
      <dgm:prSet presAssocID="{96CD8CCF-ACA3-47D0-BB99-378BF611E22B}" presName="Accent" presStyleLbl="bgShp" presStyleIdx="3" presStyleCnt="6"/>
      <dgm:spPr/>
    </dgm:pt>
    <dgm:pt modelId="{FEADFC36-8CC2-4C4E-B426-202B2F16BFB0}" type="pres">
      <dgm:prSet presAssocID="{96CD8CCF-ACA3-47D0-BB99-378BF611E22B}" presName="Child4" presStyleLbl="node1" presStyleIdx="3" presStyleCnt="6">
        <dgm:presLayoutVars>
          <dgm:chMax val="0"/>
          <dgm:chPref val="0"/>
          <dgm:bulletEnabled val="1"/>
        </dgm:presLayoutVars>
      </dgm:prSet>
      <dgm:spPr/>
    </dgm:pt>
    <dgm:pt modelId="{48CC7F34-EBFC-4067-82A9-BFC0B5681111}" type="pres">
      <dgm:prSet presAssocID="{839F305C-E9CC-4A9D-8189-C4AF136BA011}" presName="Accent5" presStyleCnt="0"/>
      <dgm:spPr/>
    </dgm:pt>
    <dgm:pt modelId="{C74204A7-7C15-4D35-AA16-3C923F1D3C20}" type="pres">
      <dgm:prSet presAssocID="{839F305C-E9CC-4A9D-8189-C4AF136BA011}" presName="Accent" presStyleLbl="bgShp" presStyleIdx="4" presStyleCnt="6"/>
      <dgm:spPr/>
    </dgm:pt>
    <dgm:pt modelId="{DACF3DED-89B8-435D-A05B-83FEBB088B9D}" type="pres">
      <dgm:prSet presAssocID="{839F305C-E9CC-4A9D-8189-C4AF136BA011}" presName="Child5" presStyleLbl="node1" presStyleIdx="4" presStyleCnt="6">
        <dgm:presLayoutVars>
          <dgm:chMax val="0"/>
          <dgm:chPref val="0"/>
          <dgm:bulletEnabled val="1"/>
        </dgm:presLayoutVars>
      </dgm:prSet>
      <dgm:spPr/>
    </dgm:pt>
    <dgm:pt modelId="{E1778CD5-F582-4FCD-A81C-4CC68596B048}" type="pres">
      <dgm:prSet presAssocID="{23CC7455-DA76-48CF-B64A-499711238E20}" presName="Accent6" presStyleCnt="0"/>
      <dgm:spPr/>
    </dgm:pt>
    <dgm:pt modelId="{1B674AF8-574A-44C9-A96E-19ADD236E65F}" type="pres">
      <dgm:prSet presAssocID="{23CC7455-DA76-48CF-B64A-499711238E20}" presName="Accent" presStyleLbl="bgShp" presStyleIdx="5" presStyleCnt="6"/>
      <dgm:spPr/>
    </dgm:pt>
    <dgm:pt modelId="{265B5C2D-DEF8-4384-90CE-0A94983EA693}" type="pres">
      <dgm:prSet presAssocID="{23CC7455-DA76-48CF-B64A-499711238E20}" presName="Child6" presStyleLbl="node1" presStyleIdx="5" presStyleCnt="6">
        <dgm:presLayoutVars>
          <dgm:chMax val="0"/>
          <dgm:chPref val="0"/>
          <dgm:bulletEnabled val="1"/>
        </dgm:presLayoutVars>
      </dgm:prSet>
      <dgm:spPr/>
    </dgm:pt>
  </dgm:ptLst>
  <dgm:cxnLst>
    <dgm:cxn modelId="{91224C01-3566-4D29-AD5B-214881D3F0E3}" srcId="{96AE849C-1785-4960-90A6-C9280D8A9CE6}" destId="{C57495C3-A5AD-4FA2-825D-E0EE735B48AB}" srcOrd="0" destOrd="0" parTransId="{66793D0A-4718-4A5A-BA88-BFF4C57AD3FB}" sibTransId="{5814575D-AEEF-45E9-AE10-A5FBC047BFAA}"/>
    <dgm:cxn modelId="{BC33C401-3872-4C79-A777-13E8FE7AA64B}" type="presOf" srcId="{23CC7455-DA76-48CF-B64A-499711238E20}" destId="{265B5C2D-DEF8-4384-90CE-0A94983EA693}" srcOrd="0" destOrd="0" presId="urn:microsoft.com/office/officeart/2011/layout/HexagonRadial"/>
    <dgm:cxn modelId="{AB3EE02C-2C01-43ED-921E-33050F0CF782}" type="presOf" srcId="{839F305C-E9CC-4A9D-8189-C4AF136BA011}" destId="{DACF3DED-89B8-435D-A05B-83FEBB088B9D}" srcOrd="0" destOrd="0" presId="urn:microsoft.com/office/officeart/2011/layout/HexagonRadial"/>
    <dgm:cxn modelId="{A1B2E05E-FAA2-4AFA-A1F2-0576F7815A45}" type="presOf" srcId="{96CD8CCF-ACA3-47D0-BB99-378BF611E22B}" destId="{FEADFC36-8CC2-4C4E-B426-202B2F16BFB0}" srcOrd="0" destOrd="0" presId="urn:microsoft.com/office/officeart/2011/layout/HexagonRadial"/>
    <dgm:cxn modelId="{3FC02965-1B9F-445D-A361-F28587C38A96}" type="presOf" srcId="{90E3D9D1-B5DB-4296-B461-E27B25887036}" destId="{0831AE18-0A59-4A1D-8450-051B19A43711}" srcOrd="0" destOrd="0" presId="urn:microsoft.com/office/officeart/2011/layout/HexagonRadial"/>
    <dgm:cxn modelId="{2B549D4C-AD0B-4A19-BC53-4225D33AF291}" type="presOf" srcId="{42DD62E4-FEB5-4B98-A9CB-8822DEF73FF6}" destId="{AAC64CF9-A753-4FE7-9108-5258A91D74FD}" srcOrd="0" destOrd="0" presId="urn:microsoft.com/office/officeart/2011/layout/HexagonRadial"/>
    <dgm:cxn modelId="{8A64576E-3F46-4945-A76E-FD8121BB39C7}" type="presOf" srcId="{C57495C3-A5AD-4FA2-825D-E0EE735B48AB}" destId="{B9BD2965-289F-47B1-B1C1-E3CB92C213C2}" srcOrd="0" destOrd="0" presId="urn:microsoft.com/office/officeart/2011/layout/HexagonRadial"/>
    <dgm:cxn modelId="{A259CB7E-5399-4902-AEDE-366003EEF289}" srcId="{15775A46-3D32-4430-B010-9F90F167623F}" destId="{96AE849C-1785-4960-90A6-C9280D8A9CE6}" srcOrd="0" destOrd="0" parTransId="{72BE35FF-9739-443E-9875-A7414DEDC562}" sibTransId="{8682750A-D811-4DA0-ACA8-7317F0AB0A1E}"/>
    <dgm:cxn modelId="{70E56281-AA0B-4945-B285-3C7810883F32}" type="presOf" srcId="{15775A46-3D32-4430-B010-9F90F167623F}" destId="{5270C252-4C60-49CD-B368-4FDA6099D810}" srcOrd="0" destOrd="0" presId="urn:microsoft.com/office/officeart/2011/layout/HexagonRadial"/>
    <dgm:cxn modelId="{F64D6E8A-8F6B-4E8A-9EC4-4695CF6E0F97}" srcId="{96AE849C-1785-4960-90A6-C9280D8A9CE6}" destId="{23CC7455-DA76-48CF-B64A-499711238E20}" srcOrd="5" destOrd="0" parTransId="{BF3F4AD4-6CFC-46D0-8F7A-24A6BBB0213C}" sibTransId="{3E86D109-B8C2-49E4-A8AF-FB17427A5B11}"/>
    <dgm:cxn modelId="{3D48E395-86B7-4E3D-A764-E2C715A1BD32}" srcId="{96AE849C-1785-4960-90A6-C9280D8A9CE6}" destId="{96CD8CCF-ACA3-47D0-BB99-378BF611E22B}" srcOrd="3" destOrd="0" parTransId="{49BEE517-D705-40FF-B9C6-DD5D8C616F09}" sibTransId="{3D19021A-AA62-4A62-BD1B-95814DE4E4D7}"/>
    <dgm:cxn modelId="{965354A5-349A-49A6-962C-73906008BA30}" srcId="{96AE849C-1785-4960-90A6-C9280D8A9CE6}" destId="{42DD62E4-FEB5-4B98-A9CB-8822DEF73FF6}" srcOrd="1" destOrd="0" parTransId="{529FFF16-63AD-465F-8A2F-7E678E4FB616}" sibTransId="{22EF9088-B573-4AFD-886F-DA48676FCEBF}"/>
    <dgm:cxn modelId="{4470A6B6-9B49-4B14-B8C1-E3B7A81A3192}" type="presOf" srcId="{96AE849C-1785-4960-90A6-C9280D8A9CE6}" destId="{6BA636BE-D742-4A33-A5E1-E5CD35492E09}" srcOrd="0" destOrd="0" presId="urn:microsoft.com/office/officeart/2011/layout/HexagonRadial"/>
    <dgm:cxn modelId="{46EC33C4-8908-41FF-B8F8-E4B80E184B9F}" srcId="{96AE849C-1785-4960-90A6-C9280D8A9CE6}" destId="{90E3D9D1-B5DB-4296-B461-E27B25887036}" srcOrd="2" destOrd="0" parTransId="{116A82E6-72A8-4B28-A685-2D491CF6ACC0}" sibTransId="{5E422FE6-E666-4D24-BC6F-DD2B29B9A3C2}"/>
    <dgm:cxn modelId="{BC7606DF-365A-4A25-AFF6-F098B1D6589E}" srcId="{96AE849C-1785-4960-90A6-C9280D8A9CE6}" destId="{839F305C-E9CC-4A9D-8189-C4AF136BA011}" srcOrd="4" destOrd="0" parTransId="{8204AAED-9477-4DB4-AA54-F8299BCD8473}" sibTransId="{84DC67FB-3F78-4E3C-B96B-F532F1234788}"/>
    <dgm:cxn modelId="{8A741F3F-30FF-435C-87C9-7B29ECE055F5}" type="presParOf" srcId="{5270C252-4C60-49CD-B368-4FDA6099D810}" destId="{6BA636BE-D742-4A33-A5E1-E5CD35492E09}" srcOrd="0" destOrd="0" presId="urn:microsoft.com/office/officeart/2011/layout/HexagonRadial"/>
    <dgm:cxn modelId="{38F9DABD-8949-48A7-B9FF-F8CE184EA883}" type="presParOf" srcId="{5270C252-4C60-49CD-B368-4FDA6099D810}" destId="{E7A8035D-F671-43F7-A988-1F2136114CB7}" srcOrd="1" destOrd="0" presId="urn:microsoft.com/office/officeart/2011/layout/HexagonRadial"/>
    <dgm:cxn modelId="{A35B9231-B7FB-46CC-89CB-463656C2F325}" type="presParOf" srcId="{E7A8035D-F671-43F7-A988-1F2136114CB7}" destId="{DA238682-01C1-4564-BB38-838D258484B1}" srcOrd="0" destOrd="0" presId="urn:microsoft.com/office/officeart/2011/layout/HexagonRadial"/>
    <dgm:cxn modelId="{9B15DBF5-BF74-4AE7-9E9A-09D99FA3F07A}" type="presParOf" srcId="{5270C252-4C60-49CD-B368-4FDA6099D810}" destId="{B9BD2965-289F-47B1-B1C1-E3CB92C213C2}" srcOrd="2" destOrd="0" presId="urn:microsoft.com/office/officeart/2011/layout/HexagonRadial"/>
    <dgm:cxn modelId="{F79D572F-5F54-4C30-9C61-254B0018FB49}" type="presParOf" srcId="{5270C252-4C60-49CD-B368-4FDA6099D810}" destId="{2691D2F7-AFAC-4206-BBF7-A66F82E416AB}" srcOrd="3" destOrd="0" presId="urn:microsoft.com/office/officeart/2011/layout/HexagonRadial"/>
    <dgm:cxn modelId="{66E9D93A-6667-4CFC-8684-3E13EB1245C4}" type="presParOf" srcId="{2691D2F7-AFAC-4206-BBF7-A66F82E416AB}" destId="{00C3292A-E85D-402F-B1BD-8BAA0CF635EA}" srcOrd="0" destOrd="0" presId="urn:microsoft.com/office/officeart/2011/layout/HexagonRadial"/>
    <dgm:cxn modelId="{79E732E0-2307-4712-BA31-20EED176880B}" type="presParOf" srcId="{5270C252-4C60-49CD-B368-4FDA6099D810}" destId="{AAC64CF9-A753-4FE7-9108-5258A91D74FD}" srcOrd="4" destOrd="0" presId="urn:microsoft.com/office/officeart/2011/layout/HexagonRadial"/>
    <dgm:cxn modelId="{BABD5D84-AE42-47C9-9ABC-9EE67D55549C}" type="presParOf" srcId="{5270C252-4C60-49CD-B368-4FDA6099D810}" destId="{AC73FEF5-5CF6-4B8E-BA1E-EB34F02A9806}" srcOrd="5" destOrd="0" presId="urn:microsoft.com/office/officeart/2011/layout/HexagonRadial"/>
    <dgm:cxn modelId="{B2B961C2-CD8C-4563-A127-B3802A1CB255}" type="presParOf" srcId="{AC73FEF5-5CF6-4B8E-BA1E-EB34F02A9806}" destId="{3028E426-F729-4CB7-B944-EAA862BA7CD6}" srcOrd="0" destOrd="0" presId="urn:microsoft.com/office/officeart/2011/layout/HexagonRadial"/>
    <dgm:cxn modelId="{61C6A1CB-19EC-4163-94AA-E2B7956127D4}" type="presParOf" srcId="{5270C252-4C60-49CD-B368-4FDA6099D810}" destId="{0831AE18-0A59-4A1D-8450-051B19A43711}" srcOrd="6" destOrd="0" presId="urn:microsoft.com/office/officeart/2011/layout/HexagonRadial"/>
    <dgm:cxn modelId="{39C1CA57-24B7-4EAB-B565-DA67F9039C3B}" type="presParOf" srcId="{5270C252-4C60-49CD-B368-4FDA6099D810}" destId="{3E78DA8F-30D8-4342-B1CE-2CF77554E727}" srcOrd="7" destOrd="0" presId="urn:microsoft.com/office/officeart/2011/layout/HexagonRadial"/>
    <dgm:cxn modelId="{4FFC8FBD-7498-433D-8596-D96E1A663AF5}" type="presParOf" srcId="{3E78DA8F-30D8-4342-B1CE-2CF77554E727}" destId="{92843757-4261-4A18-88EC-05FD3F8EC9BF}" srcOrd="0" destOrd="0" presId="urn:microsoft.com/office/officeart/2011/layout/HexagonRadial"/>
    <dgm:cxn modelId="{F36194A8-E3F5-4F4C-9D8C-F222D37B2588}" type="presParOf" srcId="{5270C252-4C60-49CD-B368-4FDA6099D810}" destId="{FEADFC36-8CC2-4C4E-B426-202B2F16BFB0}" srcOrd="8" destOrd="0" presId="urn:microsoft.com/office/officeart/2011/layout/HexagonRadial"/>
    <dgm:cxn modelId="{2CE08E85-D335-449E-9B6F-0DA426EC4B4C}" type="presParOf" srcId="{5270C252-4C60-49CD-B368-4FDA6099D810}" destId="{48CC7F34-EBFC-4067-82A9-BFC0B5681111}" srcOrd="9" destOrd="0" presId="urn:microsoft.com/office/officeart/2011/layout/HexagonRadial"/>
    <dgm:cxn modelId="{B5CA598B-1B46-4157-90C7-574365552752}" type="presParOf" srcId="{48CC7F34-EBFC-4067-82A9-BFC0B5681111}" destId="{C74204A7-7C15-4D35-AA16-3C923F1D3C20}" srcOrd="0" destOrd="0" presId="urn:microsoft.com/office/officeart/2011/layout/HexagonRadial"/>
    <dgm:cxn modelId="{C813AEFC-E12F-4490-874C-C70EF2B6F461}" type="presParOf" srcId="{5270C252-4C60-49CD-B368-4FDA6099D810}" destId="{DACF3DED-89B8-435D-A05B-83FEBB088B9D}" srcOrd="10" destOrd="0" presId="urn:microsoft.com/office/officeart/2011/layout/HexagonRadial"/>
    <dgm:cxn modelId="{88F607ED-9901-4DA0-9D87-D7D7233A645A}" type="presParOf" srcId="{5270C252-4C60-49CD-B368-4FDA6099D810}" destId="{E1778CD5-F582-4FCD-A81C-4CC68596B048}" srcOrd="11" destOrd="0" presId="urn:microsoft.com/office/officeart/2011/layout/HexagonRadial"/>
    <dgm:cxn modelId="{837878BD-E68C-40B0-8865-8CB2C354105B}" type="presParOf" srcId="{E1778CD5-F582-4FCD-A81C-4CC68596B048}" destId="{1B674AF8-574A-44C9-A96E-19ADD236E65F}" srcOrd="0" destOrd="0" presId="urn:microsoft.com/office/officeart/2011/layout/HexagonRadial"/>
    <dgm:cxn modelId="{101D1B53-BCC4-4D1B-B9CB-DC6B2A0CE4A5}" type="presParOf" srcId="{5270C252-4C60-49CD-B368-4FDA6099D810}" destId="{265B5C2D-DEF8-4384-90CE-0A94983EA6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75A46-3D32-4430-B010-9F90F167623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6AE849C-1785-4960-90A6-C9280D8A9CE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800" b="1" dirty="0">
              <a:solidFill>
                <a:srgbClr val="FFFF00"/>
              </a:solidFill>
            </a:rPr>
            <a:t>TT, PB,GD</a:t>
          </a:r>
        </a:p>
        <a:p>
          <a:r>
            <a:rPr lang="en-US" sz="2800" b="1" dirty="0">
              <a:solidFill>
                <a:srgbClr val="FFFF00"/>
              </a:solidFill>
            </a:rPr>
            <a:t>PHÁP</a:t>
          </a:r>
        </a:p>
        <a:p>
          <a:r>
            <a:rPr lang="en-US" sz="2800" b="1" dirty="0">
              <a:solidFill>
                <a:srgbClr val="FFFF00"/>
              </a:solidFill>
            </a:rPr>
            <a:t> LUẬT</a:t>
          </a:r>
        </a:p>
      </dgm:t>
    </dgm:pt>
    <dgm:pt modelId="{72BE35FF-9739-443E-9875-A7414DEDC562}" type="parTrans" cxnId="{A259CB7E-5399-4902-AEDE-366003EEF289}">
      <dgm:prSet/>
      <dgm:spPr/>
      <dgm:t>
        <a:bodyPr/>
        <a:lstStyle/>
        <a:p>
          <a:endParaRPr lang="en-US"/>
        </a:p>
      </dgm:t>
    </dgm:pt>
    <dgm:pt modelId="{8682750A-D811-4DA0-ACA8-7317F0AB0A1E}" type="sibTrans" cxnId="{A259CB7E-5399-4902-AEDE-366003EEF289}">
      <dgm:prSet/>
      <dgm:spPr/>
      <dgm:t>
        <a:bodyPr/>
        <a:lstStyle/>
        <a:p>
          <a:endParaRPr lang="en-US"/>
        </a:p>
      </dgm:t>
    </dgm:pt>
    <dgm:pt modelId="{C57495C3-A5AD-4FA2-825D-E0EE735B48AB}">
      <dgm:prSet phldrT="[Text]" custT="1"/>
      <dgm:spPr/>
      <dgm:t>
        <a:bodyPr/>
        <a:lstStyle/>
        <a:p>
          <a:endParaRPr lang="en-US" sz="28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PL </a:t>
          </a:r>
        </a:p>
        <a:p>
          <a:endParaRPr lang="en-US" sz="2100" dirty="0"/>
        </a:p>
      </dgm:t>
    </dgm:pt>
    <dgm:pt modelId="{66793D0A-4718-4A5A-BA88-BFF4C57AD3FB}" type="parTrans" cxnId="{91224C01-3566-4D29-AD5B-214881D3F0E3}">
      <dgm:prSet/>
      <dgm:spPr/>
      <dgm:t>
        <a:bodyPr/>
        <a:lstStyle/>
        <a:p>
          <a:endParaRPr lang="en-US"/>
        </a:p>
      </dgm:t>
    </dgm:pt>
    <dgm:pt modelId="{5814575D-AEEF-45E9-AE10-A5FBC047BFAA}" type="sibTrans" cxnId="{91224C01-3566-4D29-AD5B-214881D3F0E3}">
      <dgm:prSet/>
      <dgm:spPr/>
      <dgm:t>
        <a:bodyPr/>
        <a:lstStyle/>
        <a:p>
          <a:endParaRPr lang="en-US"/>
        </a:p>
      </dgm:t>
    </dgm:pt>
    <dgm:pt modelId="{42DD62E4-FEB5-4B98-A9CB-8822DEF73FF6}">
      <dgm:prSet phldrT="[Text]" custT="1"/>
      <dgm:spPr/>
      <dgm:t>
        <a:bodyPr/>
        <a:lstStyle/>
        <a:p>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ngũ</a:t>
          </a:r>
          <a:r>
            <a:rPr lang="en-US" sz="3200" dirty="0">
              <a:latin typeface="Times New Roman" panose="02020603050405020304" pitchFamily="18" charset="0"/>
              <a:cs typeface="Times New Roman" panose="02020603050405020304" pitchFamily="18" charset="0"/>
            </a:rPr>
            <a:t> BCV, TT </a:t>
          </a:r>
          <a:r>
            <a:rPr lang="en-US" sz="3200" dirty="0" err="1">
              <a:latin typeface="Times New Roman" panose="02020603050405020304" pitchFamily="18" charset="0"/>
              <a:cs typeface="Times New Roman" panose="02020603050405020304" pitchFamily="18" charset="0"/>
            </a:rPr>
            <a:t>viên</a:t>
          </a:r>
          <a:endParaRPr lang="en-US" sz="3200" dirty="0">
            <a:latin typeface="Times New Roman" panose="02020603050405020304" pitchFamily="18" charset="0"/>
            <a:cs typeface="Times New Roman" panose="02020603050405020304" pitchFamily="18" charset="0"/>
          </a:endParaRPr>
        </a:p>
      </dgm:t>
    </dgm:pt>
    <dgm:pt modelId="{529FFF16-63AD-465F-8A2F-7E678E4FB616}" type="parTrans" cxnId="{965354A5-349A-49A6-962C-73906008BA30}">
      <dgm:prSet/>
      <dgm:spPr/>
      <dgm:t>
        <a:bodyPr/>
        <a:lstStyle/>
        <a:p>
          <a:endParaRPr lang="en-US"/>
        </a:p>
      </dgm:t>
    </dgm:pt>
    <dgm:pt modelId="{22EF9088-B573-4AFD-886F-DA48676FCEBF}" type="sibTrans" cxnId="{965354A5-349A-49A6-962C-73906008BA30}">
      <dgm:prSet/>
      <dgm:spPr/>
      <dgm:t>
        <a:bodyPr/>
        <a:lstStyle/>
        <a:p>
          <a:endParaRPr lang="en-US"/>
        </a:p>
      </dgm:t>
    </dgm:pt>
    <dgm:pt modelId="{90E3D9D1-B5DB-4296-B461-E27B25887036}">
      <dgm:prSet phldrT="[Text]" custT="1"/>
      <dgm:spPr/>
      <dgm:t>
        <a:bodyPr/>
        <a:lstStyle/>
        <a:p>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endParaRPr lang="en-US" sz="3200" dirty="0">
            <a:latin typeface="Times New Roman" panose="02020603050405020304" pitchFamily="18" charset="0"/>
            <a:cs typeface="Times New Roman" panose="02020603050405020304" pitchFamily="18" charset="0"/>
          </a:endParaRPr>
        </a:p>
      </dgm:t>
    </dgm:pt>
    <dgm:pt modelId="{116A82E6-72A8-4B28-A685-2D491CF6ACC0}" type="parTrans" cxnId="{46EC33C4-8908-41FF-B8F8-E4B80E184B9F}">
      <dgm:prSet/>
      <dgm:spPr/>
      <dgm:t>
        <a:bodyPr/>
        <a:lstStyle/>
        <a:p>
          <a:endParaRPr lang="en-US"/>
        </a:p>
      </dgm:t>
    </dgm:pt>
    <dgm:pt modelId="{5E422FE6-E666-4D24-BC6F-DD2B29B9A3C2}" type="sibTrans" cxnId="{46EC33C4-8908-41FF-B8F8-E4B80E184B9F}">
      <dgm:prSet/>
      <dgm:spPr/>
      <dgm:t>
        <a:bodyPr/>
        <a:lstStyle/>
        <a:p>
          <a:endParaRPr lang="en-US"/>
        </a:p>
      </dgm:t>
    </dgm:pt>
    <dgm:pt modelId="{96CD8CCF-ACA3-47D0-BB99-378BF611E22B}">
      <dgm:prSet phldrT="[Text]" custT="1"/>
      <dgm:spPr/>
      <dgm:t>
        <a:bodyPr/>
        <a:lstStyle/>
        <a:p>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endParaRPr lang="en-US" sz="3200" dirty="0">
            <a:latin typeface="Times New Roman" panose="02020603050405020304" pitchFamily="18" charset="0"/>
            <a:cs typeface="Times New Roman" panose="02020603050405020304" pitchFamily="18" charset="0"/>
          </a:endParaRPr>
        </a:p>
      </dgm:t>
    </dgm:pt>
    <dgm:pt modelId="{49BEE517-D705-40FF-B9C6-DD5D8C616F09}" type="parTrans" cxnId="{3D48E395-86B7-4E3D-A764-E2C715A1BD32}">
      <dgm:prSet/>
      <dgm:spPr/>
      <dgm:t>
        <a:bodyPr/>
        <a:lstStyle/>
        <a:p>
          <a:endParaRPr lang="en-US"/>
        </a:p>
      </dgm:t>
    </dgm:pt>
    <dgm:pt modelId="{3D19021A-AA62-4A62-BD1B-95814DE4E4D7}" type="sibTrans" cxnId="{3D48E395-86B7-4E3D-A764-E2C715A1BD32}">
      <dgm:prSet/>
      <dgm:spPr/>
      <dgm:t>
        <a:bodyPr/>
        <a:lstStyle/>
        <a:p>
          <a:endParaRPr lang="en-US"/>
        </a:p>
      </dgm:t>
    </dgm:pt>
    <dgm:pt modelId="{839F305C-E9CC-4A9D-8189-C4AF136BA011}">
      <dgm:prSet phldrT="[Text]" custT="1"/>
      <dgm:spPr/>
      <dgm:t>
        <a:bodyPr/>
        <a:lstStyle/>
        <a:p>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dgm:t>
    </dgm:pt>
    <dgm:pt modelId="{8204AAED-9477-4DB4-AA54-F8299BCD8473}" type="parTrans" cxnId="{BC7606DF-365A-4A25-AFF6-F098B1D6589E}">
      <dgm:prSet/>
      <dgm:spPr/>
      <dgm:t>
        <a:bodyPr/>
        <a:lstStyle/>
        <a:p>
          <a:endParaRPr lang="en-US"/>
        </a:p>
      </dgm:t>
    </dgm:pt>
    <dgm:pt modelId="{84DC67FB-3F78-4E3C-B96B-F532F1234788}" type="sibTrans" cxnId="{BC7606DF-365A-4A25-AFF6-F098B1D6589E}">
      <dgm:prSet/>
      <dgm:spPr/>
      <dgm:t>
        <a:bodyPr/>
        <a:lstStyle/>
        <a:p>
          <a:endParaRPr lang="en-US"/>
        </a:p>
      </dgm:t>
    </dgm:pt>
    <dgm:pt modelId="{23CC7455-DA76-48CF-B64A-499711238E20}">
      <dgm:prSet phldrT="[Text]" custT="1"/>
      <dgm:spPr/>
      <dgm:t>
        <a:bodyPr/>
        <a:lstStyle/>
        <a:p>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PL</a:t>
          </a:r>
        </a:p>
      </dgm:t>
    </dgm:pt>
    <dgm:pt modelId="{BF3F4AD4-6CFC-46D0-8F7A-24A6BBB0213C}" type="parTrans" cxnId="{F64D6E8A-8F6B-4E8A-9EC4-4695CF6E0F97}">
      <dgm:prSet/>
      <dgm:spPr/>
      <dgm:t>
        <a:bodyPr/>
        <a:lstStyle/>
        <a:p>
          <a:endParaRPr lang="en-US"/>
        </a:p>
      </dgm:t>
    </dgm:pt>
    <dgm:pt modelId="{3E86D109-B8C2-49E4-A8AF-FB17427A5B11}" type="sibTrans" cxnId="{F64D6E8A-8F6B-4E8A-9EC4-4695CF6E0F97}">
      <dgm:prSet/>
      <dgm:spPr/>
      <dgm:t>
        <a:bodyPr/>
        <a:lstStyle/>
        <a:p>
          <a:endParaRPr lang="en-US"/>
        </a:p>
      </dgm:t>
    </dgm:pt>
    <dgm:pt modelId="{5270C252-4C60-49CD-B368-4FDA6099D810}" type="pres">
      <dgm:prSet presAssocID="{15775A46-3D32-4430-B010-9F90F167623F}" presName="Name0" presStyleCnt="0">
        <dgm:presLayoutVars>
          <dgm:chMax val="1"/>
          <dgm:chPref val="1"/>
          <dgm:dir/>
          <dgm:animOne val="branch"/>
          <dgm:animLvl val="lvl"/>
        </dgm:presLayoutVars>
      </dgm:prSet>
      <dgm:spPr/>
    </dgm:pt>
    <dgm:pt modelId="{6BA636BE-D742-4A33-A5E1-E5CD35492E09}" type="pres">
      <dgm:prSet presAssocID="{96AE849C-1785-4960-90A6-C9280D8A9CE6}" presName="Parent" presStyleLbl="node0" presStyleIdx="0" presStyleCnt="1">
        <dgm:presLayoutVars>
          <dgm:chMax val="6"/>
          <dgm:chPref val="6"/>
        </dgm:presLayoutVars>
      </dgm:prSet>
      <dgm:spPr/>
    </dgm:pt>
    <dgm:pt modelId="{E7A8035D-F671-43F7-A988-1F2136114CB7}" type="pres">
      <dgm:prSet presAssocID="{C57495C3-A5AD-4FA2-825D-E0EE735B48AB}" presName="Accent1" presStyleCnt="0"/>
      <dgm:spPr/>
    </dgm:pt>
    <dgm:pt modelId="{DA238682-01C1-4564-BB38-838D258484B1}" type="pres">
      <dgm:prSet presAssocID="{C57495C3-A5AD-4FA2-825D-E0EE735B48AB}" presName="Accent" presStyleLbl="bgShp" presStyleIdx="0" presStyleCnt="6"/>
      <dgm:spPr/>
    </dgm:pt>
    <dgm:pt modelId="{B9BD2965-289F-47B1-B1C1-E3CB92C213C2}" type="pres">
      <dgm:prSet presAssocID="{C57495C3-A5AD-4FA2-825D-E0EE735B48AB}" presName="Child1" presStyleLbl="node1" presStyleIdx="0" presStyleCnt="6" custScaleX="127466">
        <dgm:presLayoutVars>
          <dgm:chMax val="0"/>
          <dgm:chPref val="0"/>
          <dgm:bulletEnabled val="1"/>
        </dgm:presLayoutVars>
      </dgm:prSet>
      <dgm:spPr/>
    </dgm:pt>
    <dgm:pt modelId="{2691D2F7-AFAC-4206-BBF7-A66F82E416AB}" type="pres">
      <dgm:prSet presAssocID="{42DD62E4-FEB5-4B98-A9CB-8822DEF73FF6}" presName="Accent2" presStyleCnt="0"/>
      <dgm:spPr/>
    </dgm:pt>
    <dgm:pt modelId="{00C3292A-E85D-402F-B1BD-8BAA0CF635EA}" type="pres">
      <dgm:prSet presAssocID="{42DD62E4-FEB5-4B98-A9CB-8822DEF73FF6}" presName="Accent" presStyleLbl="bgShp" presStyleIdx="1" presStyleCnt="6"/>
      <dgm:spPr/>
    </dgm:pt>
    <dgm:pt modelId="{AAC64CF9-A753-4FE7-9108-5258A91D74FD}" type="pres">
      <dgm:prSet presAssocID="{42DD62E4-FEB5-4B98-A9CB-8822DEF73FF6}" presName="Child2" presStyleLbl="node1" presStyleIdx="1" presStyleCnt="6" custScaleX="120851" custLinFactNeighborX="9628" custLinFactNeighborY="3035">
        <dgm:presLayoutVars>
          <dgm:chMax val="0"/>
          <dgm:chPref val="0"/>
          <dgm:bulletEnabled val="1"/>
        </dgm:presLayoutVars>
      </dgm:prSet>
      <dgm:spPr/>
    </dgm:pt>
    <dgm:pt modelId="{AC73FEF5-5CF6-4B8E-BA1E-EB34F02A9806}" type="pres">
      <dgm:prSet presAssocID="{90E3D9D1-B5DB-4296-B461-E27B25887036}" presName="Accent3" presStyleCnt="0"/>
      <dgm:spPr/>
    </dgm:pt>
    <dgm:pt modelId="{3028E426-F729-4CB7-B944-EAA862BA7CD6}" type="pres">
      <dgm:prSet presAssocID="{90E3D9D1-B5DB-4296-B461-E27B25887036}" presName="Accent" presStyleLbl="bgShp" presStyleIdx="2" presStyleCnt="6"/>
      <dgm:spPr/>
    </dgm:pt>
    <dgm:pt modelId="{0831AE18-0A59-4A1D-8450-051B19A43711}" type="pres">
      <dgm:prSet presAssocID="{90E3D9D1-B5DB-4296-B461-E27B25887036}" presName="Child3" presStyleLbl="node1" presStyleIdx="2" presStyleCnt="6" custScaleX="125149" custLinFactNeighborX="12692" custLinFactNeighborY="-3035">
        <dgm:presLayoutVars>
          <dgm:chMax val="0"/>
          <dgm:chPref val="0"/>
          <dgm:bulletEnabled val="1"/>
        </dgm:presLayoutVars>
      </dgm:prSet>
      <dgm:spPr/>
    </dgm:pt>
    <dgm:pt modelId="{3E78DA8F-30D8-4342-B1CE-2CF77554E727}" type="pres">
      <dgm:prSet presAssocID="{96CD8CCF-ACA3-47D0-BB99-378BF611E22B}" presName="Accent4" presStyleCnt="0"/>
      <dgm:spPr/>
    </dgm:pt>
    <dgm:pt modelId="{92843757-4261-4A18-88EC-05FD3F8EC9BF}" type="pres">
      <dgm:prSet presAssocID="{96CD8CCF-ACA3-47D0-BB99-378BF611E22B}" presName="Accent" presStyleLbl="bgShp" presStyleIdx="3" presStyleCnt="6"/>
      <dgm:spPr/>
    </dgm:pt>
    <dgm:pt modelId="{FEADFC36-8CC2-4C4E-B426-202B2F16BFB0}" type="pres">
      <dgm:prSet presAssocID="{96CD8CCF-ACA3-47D0-BB99-378BF611E22B}" presName="Child4" presStyleLbl="node1" presStyleIdx="3" presStyleCnt="6" custScaleX="114668">
        <dgm:presLayoutVars>
          <dgm:chMax val="0"/>
          <dgm:chPref val="0"/>
          <dgm:bulletEnabled val="1"/>
        </dgm:presLayoutVars>
      </dgm:prSet>
      <dgm:spPr/>
    </dgm:pt>
    <dgm:pt modelId="{48CC7F34-EBFC-4067-82A9-BFC0B5681111}" type="pres">
      <dgm:prSet presAssocID="{839F305C-E9CC-4A9D-8189-C4AF136BA011}" presName="Accent5" presStyleCnt="0"/>
      <dgm:spPr/>
    </dgm:pt>
    <dgm:pt modelId="{C74204A7-7C15-4D35-AA16-3C923F1D3C20}" type="pres">
      <dgm:prSet presAssocID="{839F305C-E9CC-4A9D-8189-C4AF136BA011}" presName="Accent" presStyleLbl="bgShp" presStyleIdx="4" presStyleCnt="6"/>
      <dgm:spPr/>
    </dgm:pt>
    <dgm:pt modelId="{DACF3DED-89B8-435D-A05B-83FEBB088B9D}" type="pres">
      <dgm:prSet presAssocID="{839F305C-E9CC-4A9D-8189-C4AF136BA011}" presName="Child5" presStyleLbl="node1" presStyleIdx="4" presStyleCnt="6" custScaleX="120770" custLinFactNeighborX="-10941" custLinFactNeighborY="-3541">
        <dgm:presLayoutVars>
          <dgm:chMax val="0"/>
          <dgm:chPref val="0"/>
          <dgm:bulletEnabled val="1"/>
        </dgm:presLayoutVars>
      </dgm:prSet>
      <dgm:spPr/>
    </dgm:pt>
    <dgm:pt modelId="{E1778CD5-F582-4FCD-A81C-4CC68596B048}" type="pres">
      <dgm:prSet presAssocID="{23CC7455-DA76-48CF-B64A-499711238E20}" presName="Accent6" presStyleCnt="0"/>
      <dgm:spPr/>
    </dgm:pt>
    <dgm:pt modelId="{1B674AF8-574A-44C9-A96E-19ADD236E65F}" type="pres">
      <dgm:prSet presAssocID="{23CC7455-DA76-48CF-B64A-499711238E20}" presName="Accent" presStyleLbl="bgShp" presStyleIdx="5" presStyleCnt="6"/>
      <dgm:spPr/>
    </dgm:pt>
    <dgm:pt modelId="{265B5C2D-DEF8-4384-90CE-0A94983EA693}" type="pres">
      <dgm:prSet presAssocID="{23CC7455-DA76-48CF-B64A-499711238E20}" presName="Child6" presStyleLbl="node1" presStyleIdx="5" presStyleCnt="6" custScaleX="117150" custLinFactNeighborX="-7878" custLinFactNeighborY="1518">
        <dgm:presLayoutVars>
          <dgm:chMax val="0"/>
          <dgm:chPref val="0"/>
          <dgm:bulletEnabled val="1"/>
        </dgm:presLayoutVars>
      </dgm:prSet>
      <dgm:spPr/>
    </dgm:pt>
  </dgm:ptLst>
  <dgm:cxnLst>
    <dgm:cxn modelId="{91224C01-3566-4D29-AD5B-214881D3F0E3}" srcId="{96AE849C-1785-4960-90A6-C9280D8A9CE6}" destId="{C57495C3-A5AD-4FA2-825D-E0EE735B48AB}" srcOrd="0" destOrd="0" parTransId="{66793D0A-4718-4A5A-BA88-BFF4C57AD3FB}" sibTransId="{5814575D-AEEF-45E9-AE10-A5FBC047BFAA}"/>
    <dgm:cxn modelId="{BC33C401-3872-4C79-A777-13E8FE7AA64B}" type="presOf" srcId="{23CC7455-DA76-48CF-B64A-499711238E20}" destId="{265B5C2D-DEF8-4384-90CE-0A94983EA693}" srcOrd="0" destOrd="0" presId="urn:microsoft.com/office/officeart/2011/layout/HexagonRadial"/>
    <dgm:cxn modelId="{AB3EE02C-2C01-43ED-921E-33050F0CF782}" type="presOf" srcId="{839F305C-E9CC-4A9D-8189-C4AF136BA011}" destId="{DACF3DED-89B8-435D-A05B-83FEBB088B9D}" srcOrd="0" destOrd="0" presId="urn:microsoft.com/office/officeart/2011/layout/HexagonRadial"/>
    <dgm:cxn modelId="{A1B2E05E-FAA2-4AFA-A1F2-0576F7815A45}" type="presOf" srcId="{96CD8CCF-ACA3-47D0-BB99-378BF611E22B}" destId="{FEADFC36-8CC2-4C4E-B426-202B2F16BFB0}" srcOrd="0" destOrd="0" presId="urn:microsoft.com/office/officeart/2011/layout/HexagonRadial"/>
    <dgm:cxn modelId="{3FC02965-1B9F-445D-A361-F28587C38A96}" type="presOf" srcId="{90E3D9D1-B5DB-4296-B461-E27B25887036}" destId="{0831AE18-0A59-4A1D-8450-051B19A43711}" srcOrd="0" destOrd="0" presId="urn:microsoft.com/office/officeart/2011/layout/HexagonRadial"/>
    <dgm:cxn modelId="{2B549D4C-AD0B-4A19-BC53-4225D33AF291}" type="presOf" srcId="{42DD62E4-FEB5-4B98-A9CB-8822DEF73FF6}" destId="{AAC64CF9-A753-4FE7-9108-5258A91D74FD}" srcOrd="0" destOrd="0" presId="urn:microsoft.com/office/officeart/2011/layout/HexagonRadial"/>
    <dgm:cxn modelId="{8A64576E-3F46-4945-A76E-FD8121BB39C7}" type="presOf" srcId="{C57495C3-A5AD-4FA2-825D-E0EE735B48AB}" destId="{B9BD2965-289F-47B1-B1C1-E3CB92C213C2}" srcOrd="0" destOrd="0" presId="urn:microsoft.com/office/officeart/2011/layout/HexagonRadial"/>
    <dgm:cxn modelId="{A259CB7E-5399-4902-AEDE-366003EEF289}" srcId="{15775A46-3D32-4430-B010-9F90F167623F}" destId="{96AE849C-1785-4960-90A6-C9280D8A9CE6}" srcOrd="0" destOrd="0" parTransId="{72BE35FF-9739-443E-9875-A7414DEDC562}" sibTransId="{8682750A-D811-4DA0-ACA8-7317F0AB0A1E}"/>
    <dgm:cxn modelId="{70E56281-AA0B-4945-B285-3C7810883F32}" type="presOf" srcId="{15775A46-3D32-4430-B010-9F90F167623F}" destId="{5270C252-4C60-49CD-B368-4FDA6099D810}" srcOrd="0" destOrd="0" presId="urn:microsoft.com/office/officeart/2011/layout/HexagonRadial"/>
    <dgm:cxn modelId="{F64D6E8A-8F6B-4E8A-9EC4-4695CF6E0F97}" srcId="{96AE849C-1785-4960-90A6-C9280D8A9CE6}" destId="{23CC7455-DA76-48CF-B64A-499711238E20}" srcOrd="5" destOrd="0" parTransId="{BF3F4AD4-6CFC-46D0-8F7A-24A6BBB0213C}" sibTransId="{3E86D109-B8C2-49E4-A8AF-FB17427A5B11}"/>
    <dgm:cxn modelId="{3D48E395-86B7-4E3D-A764-E2C715A1BD32}" srcId="{96AE849C-1785-4960-90A6-C9280D8A9CE6}" destId="{96CD8CCF-ACA3-47D0-BB99-378BF611E22B}" srcOrd="3" destOrd="0" parTransId="{49BEE517-D705-40FF-B9C6-DD5D8C616F09}" sibTransId="{3D19021A-AA62-4A62-BD1B-95814DE4E4D7}"/>
    <dgm:cxn modelId="{965354A5-349A-49A6-962C-73906008BA30}" srcId="{96AE849C-1785-4960-90A6-C9280D8A9CE6}" destId="{42DD62E4-FEB5-4B98-A9CB-8822DEF73FF6}" srcOrd="1" destOrd="0" parTransId="{529FFF16-63AD-465F-8A2F-7E678E4FB616}" sibTransId="{22EF9088-B573-4AFD-886F-DA48676FCEBF}"/>
    <dgm:cxn modelId="{4470A6B6-9B49-4B14-B8C1-E3B7A81A3192}" type="presOf" srcId="{96AE849C-1785-4960-90A6-C9280D8A9CE6}" destId="{6BA636BE-D742-4A33-A5E1-E5CD35492E09}" srcOrd="0" destOrd="0" presId="urn:microsoft.com/office/officeart/2011/layout/HexagonRadial"/>
    <dgm:cxn modelId="{46EC33C4-8908-41FF-B8F8-E4B80E184B9F}" srcId="{96AE849C-1785-4960-90A6-C9280D8A9CE6}" destId="{90E3D9D1-B5DB-4296-B461-E27B25887036}" srcOrd="2" destOrd="0" parTransId="{116A82E6-72A8-4B28-A685-2D491CF6ACC0}" sibTransId="{5E422FE6-E666-4D24-BC6F-DD2B29B9A3C2}"/>
    <dgm:cxn modelId="{BC7606DF-365A-4A25-AFF6-F098B1D6589E}" srcId="{96AE849C-1785-4960-90A6-C9280D8A9CE6}" destId="{839F305C-E9CC-4A9D-8189-C4AF136BA011}" srcOrd="4" destOrd="0" parTransId="{8204AAED-9477-4DB4-AA54-F8299BCD8473}" sibTransId="{84DC67FB-3F78-4E3C-B96B-F532F1234788}"/>
    <dgm:cxn modelId="{8A741F3F-30FF-435C-87C9-7B29ECE055F5}" type="presParOf" srcId="{5270C252-4C60-49CD-B368-4FDA6099D810}" destId="{6BA636BE-D742-4A33-A5E1-E5CD35492E09}" srcOrd="0" destOrd="0" presId="urn:microsoft.com/office/officeart/2011/layout/HexagonRadial"/>
    <dgm:cxn modelId="{38F9DABD-8949-48A7-B9FF-F8CE184EA883}" type="presParOf" srcId="{5270C252-4C60-49CD-B368-4FDA6099D810}" destId="{E7A8035D-F671-43F7-A988-1F2136114CB7}" srcOrd="1" destOrd="0" presId="urn:microsoft.com/office/officeart/2011/layout/HexagonRadial"/>
    <dgm:cxn modelId="{A35B9231-B7FB-46CC-89CB-463656C2F325}" type="presParOf" srcId="{E7A8035D-F671-43F7-A988-1F2136114CB7}" destId="{DA238682-01C1-4564-BB38-838D258484B1}" srcOrd="0" destOrd="0" presId="urn:microsoft.com/office/officeart/2011/layout/HexagonRadial"/>
    <dgm:cxn modelId="{9B15DBF5-BF74-4AE7-9E9A-09D99FA3F07A}" type="presParOf" srcId="{5270C252-4C60-49CD-B368-4FDA6099D810}" destId="{B9BD2965-289F-47B1-B1C1-E3CB92C213C2}" srcOrd="2" destOrd="0" presId="urn:microsoft.com/office/officeart/2011/layout/HexagonRadial"/>
    <dgm:cxn modelId="{F79D572F-5F54-4C30-9C61-254B0018FB49}" type="presParOf" srcId="{5270C252-4C60-49CD-B368-4FDA6099D810}" destId="{2691D2F7-AFAC-4206-BBF7-A66F82E416AB}" srcOrd="3" destOrd="0" presId="urn:microsoft.com/office/officeart/2011/layout/HexagonRadial"/>
    <dgm:cxn modelId="{66E9D93A-6667-4CFC-8684-3E13EB1245C4}" type="presParOf" srcId="{2691D2F7-AFAC-4206-BBF7-A66F82E416AB}" destId="{00C3292A-E85D-402F-B1BD-8BAA0CF635EA}" srcOrd="0" destOrd="0" presId="urn:microsoft.com/office/officeart/2011/layout/HexagonRadial"/>
    <dgm:cxn modelId="{79E732E0-2307-4712-BA31-20EED176880B}" type="presParOf" srcId="{5270C252-4C60-49CD-B368-4FDA6099D810}" destId="{AAC64CF9-A753-4FE7-9108-5258A91D74FD}" srcOrd="4" destOrd="0" presId="urn:microsoft.com/office/officeart/2011/layout/HexagonRadial"/>
    <dgm:cxn modelId="{BABD5D84-AE42-47C9-9ABC-9EE67D55549C}" type="presParOf" srcId="{5270C252-4C60-49CD-B368-4FDA6099D810}" destId="{AC73FEF5-5CF6-4B8E-BA1E-EB34F02A9806}" srcOrd="5" destOrd="0" presId="urn:microsoft.com/office/officeart/2011/layout/HexagonRadial"/>
    <dgm:cxn modelId="{B2B961C2-CD8C-4563-A127-B3802A1CB255}" type="presParOf" srcId="{AC73FEF5-5CF6-4B8E-BA1E-EB34F02A9806}" destId="{3028E426-F729-4CB7-B944-EAA862BA7CD6}" srcOrd="0" destOrd="0" presId="urn:microsoft.com/office/officeart/2011/layout/HexagonRadial"/>
    <dgm:cxn modelId="{61C6A1CB-19EC-4163-94AA-E2B7956127D4}" type="presParOf" srcId="{5270C252-4C60-49CD-B368-4FDA6099D810}" destId="{0831AE18-0A59-4A1D-8450-051B19A43711}" srcOrd="6" destOrd="0" presId="urn:microsoft.com/office/officeart/2011/layout/HexagonRadial"/>
    <dgm:cxn modelId="{39C1CA57-24B7-4EAB-B565-DA67F9039C3B}" type="presParOf" srcId="{5270C252-4C60-49CD-B368-4FDA6099D810}" destId="{3E78DA8F-30D8-4342-B1CE-2CF77554E727}" srcOrd="7" destOrd="0" presId="urn:microsoft.com/office/officeart/2011/layout/HexagonRadial"/>
    <dgm:cxn modelId="{4FFC8FBD-7498-433D-8596-D96E1A663AF5}" type="presParOf" srcId="{3E78DA8F-30D8-4342-B1CE-2CF77554E727}" destId="{92843757-4261-4A18-88EC-05FD3F8EC9BF}" srcOrd="0" destOrd="0" presId="urn:microsoft.com/office/officeart/2011/layout/HexagonRadial"/>
    <dgm:cxn modelId="{F36194A8-E3F5-4F4C-9D8C-F222D37B2588}" type="presParOf" srcId="{5270C252-4C60-49CD-B368-4FDA6099D810}" destId="{FEADFC36-8CC2-4C4E-B426-202B2F16BFB0}" srcOrd="8" destOrd="0" presId="urn:microsoft.com/office/officeart/2011/layout/HexagonRadial"/>
    <dgm:cxn modelId="{2CE08E85-D335-449E-9B6F-0DA426EC4B4C}" type="presParOf" srcId="{5270C252-4C60-49CD-B368-4FDA6099D810}" destId="{48CC7F34-EBFC-4067-82A9-BFC0B5681111}" srcOrd="9" destOrd="0" presId="urn:microsoft.com/office/officeart/2011/layout/HexagonRadial"/>
    <dgm:cxn modelId="{B5CA598B-1B46-4157-90C7-574365552752}" type="presParOf" srcId="{48CC7F34-EBFC-4067-82A9-BFC0B5681111}" destId="{C74204A7-7C15-4D35-AA16-3C923F1D3C20}" srcOrd="0" destOrd="0" presId="urn:microsoft.com/office/officeart/2011/layout/HexagonRadial"/>
    <dgm:cxn modelId="{C813AEFC-E12F-4490-874C-C70EF2B6F461}" type="presParOf" srcId="{5270C252-4C60-49CD-B368-4FDA6099D810}" destId="{DACF3DED-89B8-435D-A05B-83FEBB088B9D}" srcOrd="10" destOrd="0" presId="urn:microsoft.com/office/officeart/2011/layout/HexagonRadial"/>
    <dgm:cxn modelId="{88F607ED-9901-4DA0-9D87-D7D7233A645A}" type="presParOf" srcId="{5270C252-4C60-49CD-B368-4FDA6099D810}" destId="{E1778CD5-F582-4FCD-A81C-4CC68596B048}" srcOrd="11" destOrd="0" presId="urn:microsoft.com/office/officeart/2011/layout/HexagonRadial"/>
    <dgm:cxn modelId="{837878BD-E68C-40B0-8865-8CB2C354105B}" type="presParOf" srcId="{E1778CD5-F582-4FCD-A81C-4CC68596B048}" destId="{1B674AF8-574A-44C9-A96E-19ADD236E65F}" srcOrd="0" destOrd="0" presId="urn:microsoft.com/office/officeart/2011/layout/HexagonRadial"/>
    <dgm:cxn modelId="{101D1B53-BCC4-4D1B-B9CB-DC6B2A0CE4A5}" type="presParOf" srcId="{5270C252-4C60-49CD-B368-4FDA6099D810}" destId="{265B5C2D-DEF8-4384-90CE-0A94983EA6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36BE-D742-4A33-A5E1-E5CD35492E09}">
      <dsp:nvSpPr>
        <dsp:cNvPr id="0" name=""/>
        <dsp:cNvSpPr/>
      </dsp:nvSpPr>
      <dsp:spPr>
        <a:xfrm>
          <a:off x="2696679" y="1764490"/>
          <a:ext cx="2242744" cy="1940064"/>
        </a:xfrm>
        <a:prstGeom prst="hexagon">
          <a:avLst>
            <a:gd name="adj" fmla="val 28570"/>
            <a:gd name="vf" fmla="val 115470"/>
          </a:avLst>
        </a:prstGeom>
        <a:solidFill>
          <a:schemeClr val="accent2"/>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PHÁP</a:t>
          </a:r>
        </a:p>
        <a:p>
          <a:pPr marL="0" lvl="0" indent="0" algn="ctr" defTabSz="1244600">
            <a:lnSpc>
              <a:spcPct val="90000"/>
            </a:lnSpc>
            <a:spcBef>
              <a:spcPct val="0"/>
            </a:spcBef>
            <a:spcAft>
              <a:spcPct val="35000"/>
            </a:spcAft>
            <a:buNone/>
          </a:pPr>
          <a:r>
            <a:rPr lang="en-US" sz="2800" b="1" kern="1200" dirty="0">
              <a:solidFill>
                <a:srgbClr val="FFFF00"/>
              </a:solidFill>
            </a:rPr>
            <a:t> LUẬT</a:t>
          </a:r>
        </a:p>
      </dsp:txBody>
      <dsp:txXfrm>
        <a:off x="3068333" y="2085986"/>
        <a:ext cx="1499436" cy="1297072"/>
      </dsp:txXfrm>
    </dsp:sp>
    <dsp:sp modelId="{00C3292A-E85D-402F-B1BD-8BAA0CF635EA}">
      <dsp:nvSpPr>
        <dsp:cNvPr id="0" name=""/>
        <dsp:cNvSpPr/>
      </dsp:nvSpPr>
      <dsp:spPr>
        <a:xfrm>
          <a:off x="4101068" y="836300"/>
          <a:ext cx="846180" cy="7290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D2965-289F-47B1-B1C1-E3CB92C213C2}">
      <dsp:nvSpPr>
        <dsp:cNvPr id="0" name=""/>
        <dsp:cNvSpPr/>
      </dsp:nvSpPr>
      <dsp:spPr>
        <a:xfrm>
          <a:off x="2903268" y="0"/>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Văn </a:t>
          </a:r>
          <a:r>
            <a:rPr lang="en-US" sz="3200" kern="1200" dirty="0" err="1">
              <a:latin typeface="Times New Roman" panose="02020603050405020304" pitchFamily="18" charset="0"/>
              <a:cs typeface="Times New Roman" panose="02020603050405020304" pitchFamily="18" charset="0"/>
            </a:rPr>
            <a:t>hóa</a:t>
          </a:r>
          <a:endParaRPr lang="en-US" sz="32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endParaRPr lang="en-US" sz="2100" kern="1200" dirty="0"/>
        </a:p>
      </dsp:txBody>
      <dsp:txXfrm>
        <a:off x="3207849" y="263499"/>
        <a:ext cx="1228751" cy="1063012"/>
      </dsp:txXfrm>
    </dsp:sp>
    <dsp:sp modelId="{3028E426-F729-4CB7-B944-EAA862BA7CD6}">
      <dsp:nvSpPr>
        <dsp:cNvPr id="0" name=""/>
        <dsp:cNvSpPr/>
      </dsp:nvSpPr>
      <dsp:spPr>
        <a:xfrm>
          <a:off x="5088627" y="2199323"/>
          <a:ext cx="846180" cy="7290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64CF9-A753-4FE7-9108-5258A91D74FD}">
      <dsp:nvSpPr>
        <dsp:cNvPr id="0" name=""/>
        <dsp:cNvSpPr/>
      </dsp:nvSpPr>
      <dsp:spPr>
        <a:xfrm>
          <a:off x="4588848" y="977963"/>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Tư</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tưởng</a:t>
          </a:r>
          <a:endParaRPr lang="en-US" sz="3200" kern="1200" dirty="0">
            <a:latin typeface="Times New Roman" panose="02020603050405020304" pitchFamily="18" charset="0"/>
            <a:cs typeface="Times New Roman" panose="02020603050405020304" pitchFamily="18" charset="0"/>
          </a:endParaRPr>
        </a:p>
      </dsp:txBody>
      <dsp:txXfrm>
        <a:off x="4893429" y="1241462"/>
        <a:ext cx="1228751" cy="1063012"/>
      </dsp:txXfrm>
    </dsp:sp>
    <dsp:sp modelId="{92843757-4261-4A18-88EC-05FD3F8EC9BF}">
      <dsp:nvSpPr>
        <dsp:cNvPr id="0" name=""/>
        <dsp:cNvSpPr/>
      </dsp:nvSpPr>
      <dsp:spPr>
        <a:xfrm>
          <a:off x="4402605" y="3737919"/>
          <a:ext cx="846180" cy="7290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1AE18-0A59-4A1D-8450-051B19A43711}">
      <dsp:nvSpPr>
        <dsp:cNvPr id="0" name=""/>
        <dsp:cNvSpPr/>
      </dsp:nvSpPr>
      <dsp:spPr>
        <a:xfrm>
          <a:off x="4588848" y="2900525"/>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Lịch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sử</a:t>
          </a:r>
          <a:endParaRPr lang="en-US" sz="3200" kern="1200" dirty="0">
            <a:latin typeface="Times New Roman" panose="02020603050405020304" pitchFamily="18" charset="0"/>
            <a:cs typeface="Times New Roman" panose="02020603050405020304" pitchFamily="18" charset="0"/>
          </a:endParaRPr>
        </a:p>
      </dsp:txBody>
      <dsp:txXfrm>
        <a:off x="4893429" y="3164024"/>
        <a:ext cx="1228751" cy="1063012"/>
      </dsp:txXfrm>
    </dsp:sp>
    <dsp:sp modelId="{C74204A7-7C15-4D35-AA16-3C923F1D3C20}">
      <dsp:nvSpPr>
        <dsp:cNvPr id="0" name=""/>
        <dsp:cNvSpPr/>
      </dsp:nvSpPr>
      <dsp:spPr>
        <a:xfrm>
          <a:off x="2700852" y="3897631"/>
          <a:ext cx="846180" cy="7290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DFC36-8CC2-4C4E-B426-202B2F16BFB0}">
      <dsp:nvSpPr>
        <dsp:cNvPr id="0" name=""/>
        <dsp:cNvSpPr/>
      </dsp:nvSpPr>
      <dsp:spPr>
        <a:xfrm>
          <a:off x="2903268" y="3879582"/>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endParaRPr lang="en-US" sz="3200" kern="1200" dirty="0">
            <a:latin typeface="Times New Roman" panose="02020603050405020304" pitchFamily="18" charset="0"/>
            <a:cs typeface="Times New Roman" panose="02020603050405020304" pitchFamily="18" charset="0"/>
          </a:endParaRPr>
        </a:p>
      </dsp:txBody>
      <dsp:txXfrm>
        <a:off x="3207849" y="4143081"/>
        <a:ext cx="1228751" cy="1063012"/>
      </dsp:txXfrm>
    </dsp:sp>
    <dsp:sp modelId="{1B674AF8-574A-44C9-A96E-19ADD236E65F}">
      <dsp:nvSpPr>
        <dsp:cNvPr id="0" name=""/>
        <dsp:cNvSpPr/>
      </dsp:nvSpPr>
      <dsp:spPr>
        <a:xfrm>
          <a:off x="1697121" y="2535156"/>
          <a:ext cx="846180" cy="7290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F3DED-89B8-435D-A05B-83FEBB088B9D}">
      <dsp:nvSpPr>
        <dsp:cNvPr id="0" name=""/>
        <dsp:cNvSpPr/>
      </dsp:nvSpPr>
      <dsp:spPr>
        <a:xfrm>
          <a:off x="1209863" y="2901619"/>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Khoa </a:t>
          </a:r>
          <a:r>
            <a:rPr lang="en-US" sz="3200" kern="1200" dirty="0" err="1">
              <a:latin typeface="Times New Roman" panose="02020603050405020304" pitchFamily="18" charset="0"/>
              <a:cs typeface="Times New Roman" panose="02020603050405020304" pitchFamily="18" charset="0"/>
            </a:rPr>
            <a:t>học</a:t>
          </a:r>
          <a:endParaRPr lang="en-US" sz="3200" kern="1200" dirty="0">
            <a:latin typeface="Times New Roman" panose="02020603050405020304" pitchFamily="18" charset="0"/>
            <a:cs typeface="Times New Roman" panose="02020603050405020304" pitchFamily="18" charset="0"/>
          </a:endParaRPr>
        </a:p>
      </dsp:txBody>
      <dsp:txXfrm>
        <a:off x="1514444" y="3165118"/>
        <a:ext cx="1228751" cy="1063012"/>
      </dsp:txXfrm>
    </dsp:sp>
    <dsp:sp modelId="{265B5C2D-DEF8-4384-90CE-0A94983EA693}">
      <dsp:nvSpPr>
        <dsp:cNvPr id="0" name=""/>
        <dsp:cNvSpPr/>
      </dsp:nvSpPr>
      <dsp:spPr>
        <a:xfrm>
          <a:off x="1209863" y="975775"/>
          <a:ext cx="1837913" cy="1590010"/>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tộc</a:t>
          </a:r>
          <a:endParaRPr lang="en-US" sz="3200" kern="1200" dirty="0">
            <a:latin typeface="Times New Roman" panose="02020603050405020304" pitchFamily="18" charset="0"/>
            <a:cs typeface="Times New Roman" panose="02020603050405020304" pitchFamily="18" charset="0"/>
          </a:endParaRPr>
        </a:p>
      </dsp:txBody>
      <dsp:txXfrm>
        <a:off x="1514444" y="1239274"/>
        <a:ext cx="1228751" cy="1063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36BE-D742-4A33-A5E1-E5CD35492E09}">
      <dsp:nvSpPr>
        <dsp:cNvPr id="0" name=""/>
        <dsp:cNvSpPr/>
      </dsp:nvSpPr>
      <dsp:spPr>
        <a:xfrm>
          <a:off x="3105449" y="2089482"/>
          <a:ext cx="2655823" cy="2297394"/>
        </a:xfrm>
        <a:prstGeom prst="hexagon">
          <a:avLst>
            <a:gd name="adj" fmla="val 28570"/>
            <a:gd name="vf" fmla="val 115470"/>
          </a:avLst>
        </a:prstGeom>
        <a:solidFill>
          <a:schemeClr val="accent2"/>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TT, PB,GD</a:t>
          </a:r>
        </a:p>
        <a:p>
          <a:pPr marL="0" lvl="0" indent="0" algn="ctr" defTabSz="1244600">
            <a:lnSpc>
              <a:spcPct val="90000"/>
            </a:lnSpc>
            <a:spcBef>
              <a:spcPct val="0"/>
            </a:spcBef>
            <a:spcAft>
              <a:spcPct val="35000"/>
            </a:spcAft>
            <a:buNone/>
          </a:pPr>
          <a:r>
            <a:rPr lang="en-US" sz="2800" b="1" kern="1200" dirty="0">
              <a:solidFill>
                <a:srgbClr val="FFFF00"/>
              </a:solidFill>
            </a:rPr>
            <a:t>PHÁP</a:t>
          </a:r>
        </a:p>
        <a:p>
          <a:pPr marL="0" lvl="0" indent="0" algn="ctr" defTabSz="1244600">
            <a:lnSpc>
              <a:spcPct val="90000"/>
            </a:lnSpc>
            <a:spcBef>
              <a:spcPct val="0"/>
            </a:spcBef>
            <a:spcAft>
              <a:spcPct val="35000"/>
            </a:spcAft>
            <a:buNone/>
          </a:pPr>
          <a:r>
            <a:rPr lang="en-US" sz="2800" b="1" kern="1200" dirty="0">
              <a:solidFill>
                <a:srgbClr val="FFFF00"/>
              </a:solidFill>
            </a:rPr>
            <a:t> LUẬT</a:t>
          </a:r>
        </a:p>
      </dsp:txBody>
      <dsp:txXfrm>
        <a:off x="3545556" y="2470192"/>
        <a:ext cx="1775609" cy="1535974"/>
      </dsp:txXfrm>
    </dsp:sp>
    <dsp:sp modelId="{00C3292A-E85D-402F-B1BD-8BAA0CF635EA}">
      <dsp:nvSpPr>
        <dsp:cNvPr id="0" name=""/>
        <dsp:cNvSpPr/>
      </dsp:nvSpPr>
      <dsp:spPr>
        <a:xfrm>
          <a:off x="4768505" y="990334"/>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D2965-289F-47B1-B1C1-E3CB92C213C2}">
      <dsp:nvSpPr>
        <dsp:cNvPr id="0" name=""/>
        <dsp:cNvSpPr/>
      </dsp:nvSpPr>
      <dsp:spPr>
        <a:xfrm>
          <a:off x="3051200" y="0"/>
          <a:ext cx="2774205"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thông</a:t>
          </a:r>
          <a:r>
            <a:rPr lang="en-US" sz="3200" kern="1200" dirty="0">
              <a:latin typeface="Times New Roman" panose="02020603050405020304" pitchFamily="18" charset="0"/>
              <a:cs typeface="Times New Roman" panose="02020603050405020304" pitchFamily="18" charset="0"/>
            </a:rPr>
            <a:t> tin PL </a:t>
          </a:r>
        </a:p>
        <a:p>
          <a:pPr marL="0" lvl="0" indent="0" algn="ctr" defTabSz="1244600">
            <a:lnSpc>
              <a:spcPct val="90000"/>
            </a:lnSpc>
            <a:spcBef>
              <a:spcPct val="0"/>
            </a:spcBef>
            <a:spcAft>
              <a:spcPct val="35000"/>
            </a:spcAft>
            <a:buNone/>
          </a:pPr>
          <a:endParaRPr lang="en-US" sz="2100" kern="1200" dirty="0"/>
        </a:p>
      </dsp:txBody>
      <dsp:txXfrm>
        <a:off x="3461695" y="278605"/>
        <a:ext cx="1953215" cy="1325655"/>
      </dsp:txXfrm>
    </dsp:sp>
    <dsp:sp modelId="{3028E426-F729-4CB7-B944-EAA862BA7CD6}">
      <dsp:nvSpPr>
        <dsp:cNvPr id="0" name=""/>
        <dsp:cNvSpPr/>
      </dsp:nvSpPr>
      <dsp:spPr>
        <a:xfrm>
          <a:off x="5937956" y="2604404"/>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64CF9-A753-4FE7-9108-5258A91D74FD}">
      <dsp:nvSpPr>
        <dsp:cNvPr id="0" name=""/>
        <dsp:cNvSpPr/>
      </dsp:nvSpPr>
      <dsp:spPr>
        <a:xfrm>
          <a:off x="5328769" y="1215233"/>
          <a:ext cx="2630235"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Đội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ngũ</a:t>
          </a:r>
          <a:r>
            <a:rPr lang="en-US" sz="3200" kern="1200" dirty="0">
              <a:latin typeface="Times New Roman" panose="02020603050405020304" pitchFamily="18" charset="0"/>
              <a:cs typeface="Times New Roman" panose="02020603050405020304" pitchFamily="18" charset="0"/>
            </a:rPr>
            <a:t> BCV, TT </a:t>
          </a:r>
          <a:r>
            <a:rPr lang="en-US" sz="3200" kern="1200" dirty="0" err="1">
              <a:latin typeface="Times New Roman" panose="02020603050405020304" pitchFamily="18" charset="0"/>
              <a:cs typeface="Times New Roman" panose="02020603050405020304" pitchFamily="18" charset="0"/>
            </a:rPr>
            <a:t>viên</a:t>
          </a:r>
          <a:endParaRPr lang="en-US" sz="3200" kern="1200" dirty="0">
            <a:latin typeface="Times New Roman" panose="02020603050405020304" pitchFamily="18" charset="0"/>
            <a:cs typeface="Times New Roman" panose="02020603050405020304" pitchFamily="18" charset="0"/>
          </a:endParaRPr>
        </a:p>
      </dsp:txBody>
      <dsp:txXfrm>
        <a:off x="5727267" y="1500499"/>
        <a:ext cx="1833239" cy="1312333"/>
      </dsp:txXfrm>
    </dsp:sp>
    <dsp:sp modelId="{92843757-4261-4A18-88EC-05FD3F8EC9BF}">
      <dsp:nvSpPr>
        <dsp:cNvPr id="0" name=""/>
        <dsp:cNvSpPr/>
      </dsp:nvSpPr>
      <dsp:spPr>
        <a:xfrm>
          <a:off x="5125580" y="4426386"/>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1AE18-0A59-4A1D-8450-051B19A43711}">
      <dsp:nvSpPr>
        <dsp:cNvPr id="0" name=""/>
        <dsp:cNvSpPr/>
      </dsp:nvSpPr>
      <dsp:spPr>
        <a:xfrm>
          <a:off x="5348683" y="3377611"/>
          <a:ext cx="2723778"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chế</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phối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hợp</a:t>
          </a:r>
          <a:endParaRPr lang="en-US" sz="3200" kern="1200" dirty="0">
            <a:latin typeface="Times New Roman" panose="02020603050405020304" pitchFamily="18" charset="0"/>
            <a:cs typeface="Times New Roman" panose="02020603050405020304" pitchFamily="18" charset="0"/>
          </a:endParaRPr>
        </a:p>
      </dsp:txBody>
      <dsp:txXfrm>
        <a:off x="5754976" y="3658469"/>
        <a:ext cx="1911192" cy="1321149"/>
      </dsp:txXfrm>
    </dsp:sp>
    <dsp:sp modelId="{C74204A7-7C15-4D35-AA16-3C923F1D3C20}">
      <dsp:nvSpPr>
        <dsp:cNvPr id="0" name=""/>
        <dsp:cNvSpPr/>
      </dsp:nvSpPr>
      <dsp:spPr>
        <a:xfrm>
          <a:off x="3110391" y="4615515"/>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DFC36-8CC2-4C4E-B426-202B2F16BFB0}">
      <dsp:nvSpPr>
        <dsp:cNvPr id="0" name=""/>
        <dsp:cNvSpPr/>
      </dsp:nvSpPr>
      <dsp:spPr>
        <a:xfrm>
          <a:off x="3190470" y="4594141"/>
          <a:ext cx="2495666"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Phản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trái</a:t>
          </a:r>
          <a:endParaRPr lang="en-US" sz="3200" kern="1200" dirty="0">
            <a:latin typeface="Times New Roman" panose="02020603050405020304" pitchFamily="18" charset="0"/>
            <a:cs typeface="Times New Roman" panose="02020603050405020304" pitchFamily="18" charset="0"/>
          </a:endParaRPr>
        </a:p>
      </dsp:txBody>
      <dsp:txXfrm>
        <a:off x="3577754" y="4886329"/>
        <a:ext cx="1721098" cy="1298489"/>
      </dsp:txXfrm>
    </dsp:sp>
    <dsp:sp modelId="{1B674AF8-574A-44C9-A96E-19ADD236E65F}">
      <dsp:nvSpPr>
        <dsp:cNvPr id="0" name=""/>
        <dsp:cNvSpPr/>
      </dsp:nvSpPr>
      <dsp:spPr>
        <a:xfrm>
          <a:off x="1921789" y="3002092"/>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F3DED-89B8-435D-A05B-83FEBB088B9D}">
      <dsp:nvSpPr>
        <dsp:cNvPr id="0" name=""/>
        <dsp:cNvSpPr/>
      </dsp:nvSpPr>
      <dsp:spPr>
        <a:xfrm>
          <a:off x="880640" y="3369379"/>
          <a:ext cx="2628472"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Mạng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hội</a:t>
          </a:r>
          <a:r>
            <a:rPr lang="en-US" sz="3200" kern="1200" dirty="0">
              <a:latin typeface="Times New Roman" panose="02020603050405020304" pitchFamily="18" charset="0"/>
              <a:cs typeface="Times New Roman" panose="02020603050405020304" pitchFamily="18" charset="0"/>
            </a:rPr>
            <a:t> - </a:t>
          </a:r>
          <a:r>
            <a:rPr lang="en-US" sz="3200" kern="1200" dirty="0" err="1">
              <a:latin typeface="Times New Roman" panose="02020603050405020304" pitchFamily="18" charset="0"/>
              <a:cs typeface="Times New Roman" panose="02020603050405020304" pitchFamily="18" charset="0"/>
            </a:rPr>
            <a:t>giáo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cộng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đồng</a:t>
          </a:r>
          <a:endParaRPr lang="en-US" sz="3200" kern="1200" dirty="0">
            <a:latin typeface="Times New Roman" panose="02020603050405020304" pitchFamily="18" charset="0"/>
            <a:cs typeface="Times New Roman" panose="02020603050405020304" pitchFamily="18" charset="0"/>
          </a:endParaRPr>
        </a:p>
      </dsp:txBody>
      <dsp:txXfrm>
        <a:off x="1278991" y="3654731"/>
        <a:ext cx="1831770" cy="1312161"/>
      </dsp:txXfrm>
    </dsp:sp>
    <dsp:sp modelId="{265B5C2D-DEF8-4384-90CE-0A94983EA693}">
      <dsp:nvSpPr>
        <dsp:cNvPr id="0" name=""/>
        <dsp:cNvSpPr/>
      </dsp:nvSpPr>
      <dsp:spPr>
        <a:xfrm>
          <a:off x="986697" y="1184079"/>
          <a:ext cx="2549685" cy="1882865"/>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Hoàn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r>
            <a:rPr lang="en-US" sz="3200" kern="1200" dirty="0">
              <a:latin typeface="Times New Roman" panose="02020603050405020304" pitchFamily="18" charset="0"/>
              <a:cs typeface="Times New Roman" panose="02020603050405020304" pitchFamily="18" charset="0"/>
            </a:rPr>
            <a:t> PL</a:t>
          </a:r>
        </a:p>
      </dsp:txBody>
      <dsp:txXfrm>
        <a:off x="1378482" y="1473401"/>
        <a:ext cx="1766115" cy="130422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08B2D-F8DC-4307-A6F4-E3CF939B5E9A}"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B4657-C917-40BE-9617-3F055A457CCC}" type="slidenum">
              <a:rPr lang="en-US" smtClean="0"/>
              <a:t>‹#›</a:t>
            </a:fld>
            <a:endParaRPr lang="en-US"/>
          </a:p>
        </p:txBody>
      </p:sp>
    </p:spTree>
    <p:extLst>
      <p:ext uri="{BB962C8B-B14F-4D97-AF65-F5344CB8AC3E}">
        <p14:creationId xmlns:p14="http://schemas.microsoft.com/office/powerpoint/2010/main" val="267095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spcBef>
                <a:spcPct val="0"/>
              </a:spcBef>
            </a:pPr>
            <a:endParaRPr lang="en-US"/>
          </a:p>
        </p:txBody>
      </p:sp>
      <p:sp>
        <p:nvSpPr>
          <p:cNvPr id="34820" name="Slide Number Placeholder 3"/>
          <p:cNvSpPr>
            <a:spLocks noGrp="1"/>
          </p:cNvSpPr>
          <p:nvPr>
            <p:ph type="sldNum" sz="quarter" idx="5"/>
          </p:nvPr>
        </p:nvSpPr>
        <p:spPr>
          <a:noFill/>
          <a:ln>
            <a:miter lim="800000"/>
            <a:headEnd/>
            <a:tailEnd/>
          </a:ln>
        </p:spPr>
        <p:txBody>
          <a:bodyPr/>
          <a:lstStyle/>
          <a:p>
            <a:fld id="{F8C54CE8-3FF0-4D85-A212-60184A471A47}" type="slidenum">
              <a:rPr lang="en-US" smtClean="0">
                <a:latin typeface="Arial Unicode MS" pitchFamily="34" charset="-128"/>
                <a:cs typeface="Arial" charset="0"/>
              </a:rPr>
              <a:pPr/>
              <a:t>19</a:t>
            </a:fld>
            <a:endParaRPr lang="en-US">
              <a:latin typeface="Arial Unicode MS"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14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C18F03C-6011-4ADD-86ED-7AAD037EC239}"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200912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307593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57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293610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2149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261866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88416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6923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A92D4D-9881-4A82-829F-8899F004C489}" type="slidenum">
              <a:rPr lang="en-US"/>
              <a:pPr>
                <a:defRPr/>
              </a:pPr>
              <a:t>‹#›</a:t>
            </a:fld>
            <a:endParaRPr lang="en-US"/>
          </a:p>
        </p:txBody>
      </p:sp>
    </p:spTree>
    <p:extLst>
      <p:ext uri="{BB962C8B-B14F-4D97-AF65-F5344CB8AC3E}">
        <p14:creationId xmlns:p14="http://schemas.microsoft.com/office/powerpoint/2010/main" val="71242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407766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8F03C-6011-4ADD-86ED-7AAD037EC23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97999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18F03C-6011-4ADD-86ED-7AAD037EC23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376382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18F03C-6011-4ADD-86ED-7AAD037EC239}"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170972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18F03C-6011-4ADD-86ED-7AAD037EC239}"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398068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8F03C-6011-4ADD-86ED-7AAD037EC239}"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266837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8F03C-6011-4ADD-86ED-7AAD037EC23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34383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8F03C-6011-4ADD-86ED-7AAD037EC23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B1EB-A83A-4585-A6B5-007327A4134F}" type="slidenum">
              <a:rPr lang="en-US" smtClean="0"/>
              <a:t>‹#›</a:t>
            </a:fld>
            <a:endParaRPr lang="en-US"/>
          </a:p>
        </p:txBody>
      </p:sp>
    </p:spTree>
    <p:extLst>
      <p:ext uri="{BB962C8B-B14F-4D97-AF65-F5344CB8AC3E}">
        <p14:creationId xmlns:p14="http://schemas.microsoft.com/office/powerpoint/2010/main" val="62801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18F03C-6011-4ADD-86ED-7AAD037EC239}" type="datetimeFigureOut">
              <a:rPr lang="en-US" smtClean="0"/>
              <a:t>3/28/2022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B5B1EB-A83A-4585-A6B5-007327A4134F}" type="slidenum">
              <a:rPr lang="en-US" smtClean="0"/>
              <a:t>‹#›</a:t>
            </a:fld>
            <a:endParaRPr lang="en-US"/>
          </a:p>
        </p:txBody>
      </p:sp>
    </p:spTree>
    <p:extLst>
      <p:ext uri="{BB962C8B-B14F-4D97-AF65-F5344CB8AC3E}">
        <p14:creationId xmlns:p14="http://schemas.microsoft.com/office/powerpoint/2010/main" val="3764755206"/>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18.xml"/><Relationship Id="rId6" Type="http://schemas.openxmlformats.org/officeDocument/2006/relationships/image" Target="../media/image21.wmf"/><Relationship Id="rId11" Type="http://schemas.openxmlformats.org/officeDocument/2006/relationships/image" Target="../media/image16.jpeg"/><Relationship Id="rId5" Type="http://schemas.openxmlformats.org/officeDocument/2006/relationships/image" Target="../media/image20.gif"/><Relationship Id="rId10" Type="http://schemas.openxmlformats.org/officeDocument/2006/relationships/image" Target="../media/image25.jpeg"/><Relationship Id="rId4" Type="http://schemas.openxmlformats.org/officeDocument/2006/relationships/image" Target="../media/image19.wmf"/><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8074C1D-F60E-43B5-A4A8-CECDB7609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8" y="178486"/>
            <a:ext cx="1657956" cy="2173953"/>
          </a:xfrm>
          <a:prstGeom prst="ellipse">
            <a:avLst/>
          </a:prstGeom>
          <a:ln>
            <a:noFill/>
          </a:ln>
          <a:effectLst>
            <a:softEdge rad="112500"/>
          </a:effectLst>
        </p:spPr>
      </p:pic>
      <p:pic>
        <p:nvPicPr>
          <p:cNvPr id="8" name="Picture 7" descr="A picture containing diagram&#10;&#10;Description automatically generated">
            <a:extLst>
              <a:ext uri="{FF2B5EF4-FFF2-40B4-BE49-F238E27FC236}">
                <a16:creationId xmlns:a16="http://schemas.microsoft.com/office/drawing/2014/main" id="{DBD5521C-DACC-4219-AD63-14C48C58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129" y="394178"/>
            <a:ext cx="1657956" cy="1657956"/>
          </a:xfrm>
          <a:prstGeom prst="ellipse">
            <a:avLst/>
          </a:prstGeom>
          <a:ln>
            <a:noFill/>
          </a:ln>
          <a:effectLst>
            <a:softEdge rad="112500"/>
          </a:effectLst>
        </p:spPr>
      </p:pic>
      <p:sp>
        <p:nvSpPr>
          <p:cNvPr id="9" name="Rectangle 8">
            <a:extLst>
              <a:ext uri="{FF2B5EF4-FFF2-40B4-BE49-F238E27FC236}">
                <a16:creationId xmlns:a16="http://schemas.microsoft.com/office/drawing/2014/main" id="{63E205A4-647F-4641-A34E-6D8D7A68E4E2}"/>
              </a:ext>
            </a:extLst>
          </p:cNvPr>
          <p:cNvSpPr/>
          <p:nvPr/>
        </p:nvSpPr>
        <p:spPr>
          <a:xfrm>
            <a:off x="4986198" y="576825"/>
            <a:ext cx="6739344"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25400" dir="5400000" algn="ctr" rotWithShape="0">
                    <a:srgbClr val="6E747A">
                      <a:alpha val="43000"/>
                    </a:srgbClr>
                  </a:outerShdw>
                </a:effectLst>
              </a:rPr>
              <a:t>LỚP TẬP HUẤN BÁO CÁO VIÊN</a:t>
            </a:r>
            <a:endParaRPr lang="en-US" sz="3600" b="0" cap="none" spc="0" dirty="0">
              <a:ln w="0"/>
              <a:solidFill>
                <a:srgbClr val="C00000"/>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906AF547-2935-41C0-BB18-39A1DAF9734D}"/>
              </a:ext>
            </a:extLst>
          </p:cNvPr>
          <p:cNvSpPr/>
          <p:nvPr/>
        </p:nvSpPr>
        <p:spPr>
          <a:xfrm>
            <a:off x="6271806" y="2772522"/>
            <a:ext cx="4168129"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TUYÊN TRUYỀN, </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PHỔ BIẾN, </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GIÁO DỤC</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PHÁP LUẬT</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Ở ĐỒNG NAI</a:t>
            </a:r>
          </a:p>
        </p:txBody>
      </p:sp>
      <p:sp>
        <p:nvSpPr>
          <p:cNvPr id="11" name="Rectangle 10">
            <a:extLst>
              <a:ext uri="{FF2B5EF4-FFF2-40B4-BE49-F238E27FC236}">
                <a16:creationId xmlns:a16="http://schemas.microsoft.com/office/drawing/2014/main" id="{8AF9D1A2-CF93-45E9-9A65-37C55A307436}"/>
              </a:ext>
            </a:extLst>
          </p:cNvPr>
          <p:cNvSpPr/>
          <p:nvPr/>
        </p:nvSpPr>
        <p:spPr>
          <a:xfrm>
            <a:off x="6805757" y="2060052"/>
            <a:ext cx="2787998" cy="584775"/>
          </a:xfrm>
          <a:prstGeom prst="rect">
            <a:avLst/>
          </a:prstGeom>
          <a:noFill/>
        </p:spPr>
        <p:txBody>
          <a:bodyPr wrap="square" lIns="91440" tIns="45720" rIns="91440" bIns="45720">
            <a:spAutoFit/>
          </a:bodyPr>
          <a:lstStyle/>
          <a:p>
            <a:pPr algn="ctr"/>
            <a:r>
              <a:rPr lang="en-US" sz="3200" b="1" cap="none" spc="0" dirty="0" err="1">
                <a:ln w="0"/>
                <a:solidFill>
                  <a:srgbClr val="C00000"/>
                </a:solidFill>
                <a:effectLst>
                  <a:outerShdw blurRad="38100" dist="25400" dir="5400000" algn="ctr" rotWithShape="0">
                    <a:srgbClr val="6E747A">
                      <a:alpha val="43000"/>
                    </a:srgbClr>
                  </a:outerShdw>
                </a:effectLst>
              </a:rPr>
              <a:t>Chuyên</a:t>
            </a:r>
            <a:r>
              <a:rPr lang="en-US" sz="3200" b="1" cap="none" spc="0" dirty="0">
                <a:ln w="0"/>
                <a:solidFill>
                  <a:srgbClr val="C00000"/>
                </a:solidFill>
                <a:effectLst>
                  <a:outerShdw blurRad="38100" dist="25400" dir="5400000" algn="ctr" rotWithShape="0">
                    <a:srgbClr val="6E747A">
                      <a:alpha val="43000"/>
                    </a:srgbClr>
                  </a:outerShdw>
                </a:effectLst>
              </a:rPr>
              <a:t> </a:t>
            </a:r>
            <a:r>
              <a:rPr lang="en-US" sz="3200" b="1" cap="none" spc="0" dirty="0" err="1">
                <a:ln w="0"/>
                <a:solidFill>
                  <a:srgbClr val="C00000"/>
                </a:solidFill>
                <a:effectLst>
                  <a:outerShdw blurRad="38100" dist="25400" dir="5400000" algn="ctr" rotWithShape="0">
                    <a:srgbClr val="6E747A">
                      <a:alpha val="43000"/>
                    </a:srgbClr>
                  </a:outerShdw>
                </a:effectLst>
              </a:rPr>
              <a:t>đề</a:t>
            </a:r>
            <a:endParaRPr lang="en-US" sz="3200" b="1" cap="none" spc="0" dirty="0">
              <a:ln w="0"/>
              <a:solidFill>
                <a:srgbClr val="C00000"/>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3A9516F5-D951-4BAE-B61A-4A6C0BDF9C45}"/>
              </a:ext>
            </a:extLst>
          </p:cNvPr>
          <p:cNvSpPr/>
          <p:nvPr/>
        </p:nvSpPr>
        <p:spPr>
          <a:xfrm>
            <a:off x="8013555" y="6028607"/>
            <a:ext cx="4178445" cy="461665"/>
          </a:xfrm>
          <a:prstGeom prst="rect">
            <a:avLst/>
          </a:prstGeom>
          <a:noFill/>
        </p:spPr>
        <p:txBody>
          <a:bodyPr wrap="square" lIns="91440" tIns="45720" rIns="91440" bIns="45720">
            <a:spAutoFit/>
          </a:bodyPr>
          <a:lstStyle/>
          <a:p>
            <a:pPr algn="ctr"/>
            <a:r>
              <a:rPr lang="en-US" sz="2400" b="1" i="1" cap="none" spc="0" dirty="0">
                <a:ln w="0"/>
                <a:effectLst>
                  <a:outerShdw blurRad="38100" dist="25400" dir="5400000" algn="ctr" rotWithShape="0">
                    <a:srgbClr val="6E747A">
                      <a:alpha val="43000"/>
                    </a:srgbClr>
                  </a:outerShdw>
                </a:effectLst>
              </a:rPr>
              <a:t>BCV </a:t>
            </a:r>
            <a:r>
              <a:rPr lang="en-US" sz="2400" b="1" i="1" cap="none" spc="0" dirty="0" err="1">
                <a:ln w="0"/>
                <a:effectLst>
                  <a:outerShdw blurRad="38100" dist="25400" dir="5400000" algn="ctr" rotWithShape="0">
                    <a:srgbClr val="6E747A">
                      <a:alpha val="43000"/>
                    </a:srgbClr>
                  </a:outerShdw>
                </a:effectLst>
              </a:rPr>
              <a:t>Huỳnh</a:t>
            </a:r>
            <a:r>
              <a:rPr lang="en-US" sz="2400" b="1" i="1" cap="none" spc="0" dirty="0">
                <a:ln w="0"/>
                <a:effectLst>
                  <a:outerShdw blurRad="38100" dist="25400" dir="5400000" algn="ctr" rotWithShape="0">
                    <a:srgbClr val="6E747A">
                      <a:alpha val="43000"/>
                    </a:srgbClr>
                  </a:outerShdw>
                </a:effectLst>
              </a:rPr>
              <a:t> </a:t>
            </a:r>
            <a:r>
              <a:rPr lang="en-US" sz="2400" b="1" i="1" cap="none" spc="0" dirty="0" err="1">
                <a:ln w="0"/>
                <a:effectLst>
                  <a:outerShdw blurRad="38100" dist="25400" dir="5400000" algn="ctr" rotWithShape="0">
                    <a:srgbClr val="6E747A">
                      <a:alpha val="43000"/>
                    </a:srgbClr>
                  </a:outerShdw>
                </a:effectLst>
              </a:rPr>
              <a:t>Văn</a:t>
            </a:r>
            <a:r>
              <a:rPr lang="en-US" sz="2400" b="1" i="1" cap="none" spc="0" dirty="0">
                <a:ln w="0"/>
                <a:effectLst>
                  <a:outerShdw blurRad="38100" dist="25400" dir="5400000" algn="ctr" rotWithShape="0">
                    <a:srgbClr val="6E747A">
                      <a:alpha val="43000"/>
                    </a:srgbClr>
                  </a:outerShdw>
                </a:effectLst>
              </a:rPr>
              <a:t> </a:t>
            </a:r>
            <a:r>
              <a:rPr lang="en-US" sz="2400" b="1" i="1" cap="none" spc="0" dirty="0" err="1">
                <a:ln w="0"/>
                <a:effectLst>
                  <a:outerShdw blurRad="38100" dist="25400" dir="5400000" algn="ctr" rotWithShape="0">
                    <a:srgbClr val="6E747A">
                      <a:alpha val="43000"/>
                    </a:srgbClr>
                  </a:outerShdw>
                </a:effectLst>
              </a:rPr>
              <a:t>Tới</a:t>
            </a:r>
            <a:endParaRPr lang="en-US" sz="2400" b="1" i="1" cap="none" spc="0" dirty="0">
              <a:ln w="0"/>
              <a:effectLst>
                <a:outerShdw blurRad="38100" dist="25400" dir="5400000" algn="ctr" rotWithShape="0">
                  <a:srgbClr val="6E747A">
                    <a:alpha val="43000"/>
                  </a:srgbClr>
                </a:outerShdw>
              </a:effectLst>
            </a:endParaRPr>
          </a:p>
        </p:txBody>
      </p:sp>
      <p:pic>
        <p:nvPicPr>
          <p:cNvPr id="13" name="Picture 12" descr="A picture containing diagram&#10;&#10;Description automatically generated">
            <a:extLst>
              <a:ext uri="{FF2B5EF4-FFF2-40B4-BE49-F238E27FC236}">
                <a16:creationId xmlns:a16="http://schemas.microsoft.com/office/drawing/2014/main" id="{CA9EB877-F94B-4189-82DA-74130A7A7E52}"/>
              </a:ext>
            </a:extLst>
          </p:cNvPr>
          <p:cNvPicPr>
            <a:picLocks noChangeAspect="1"/>
          </p:cNvPicPr>
          <p:nvPr/>
        </p:nvPicPr>
        <p:blipFill rotWithShape="1">
          <a:blip r:embed="rId4">
            <a:extLst>
              <a:ext uri="{28A0092B-C50C-407E-A947-70E740481C1C}">
                <a14:useLocalDpi xmlns:a14="http://schemas.microsoft.com/office/drawing/2010/main" val="0"/>
              </a:ext>
            </a:extLst>
          </a:blip>
          <a:srcRect l="4994" t="2572" r="2483" b="4503"/>
          <a:stretch/>
        </p:blipFill>
        <p:spPr>
          <a:xfrm>
            <a:off x="308749" y="2466975"/>
            <a:ext cx="4310875" cy="4212539"/>
          </a:xfrm>
          <a:prstGeom prst="rect">
            <a:avLst/>
          </a:prstGeom>
        </p:spPr>
      </p:pic>
    </p:spTree>
    <p:extLst>
      <p:ext uri="{BB962C8B-B14F-4D97-AF65-F5344CB8AC3E}">
        <p14:creationId xmlns:p14="http://schemas.microsoft.com/office/powerpoint/2010/main" val="75783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3962400" y="152400"/>
            <a:ext cx="6553200" cy="685800"/>
          </a:xfrm>
          <a:prstGeom prst="rect">
            <a:avLst/>
          </a:prstGeom>
        </p:spPr>
        <p:txBody>
          <a:bodyPr wrap="none" fromWordArt="1">
            <a:prstTxWarp prst="textPlain">
              <a:avLst>
                <a:gd name="adj" fmla="val 50000"/>
              </a:avLst>
            </a:prstTxWarp>
          </a:bodyPr>
          <a:lstStyle/>
          <a:p>
            <a:pPr algn="ctr"/>
            <a:r>
              <a:rPr lang="vi-VN" sz="3600" kern="10">
                <a:ln w="19050">
                  <a:solidFill>
                    <a:srgbClr val="FF6600"/>
                  </a:solidFill>
                  <a:round/>
                  <a:headEnd/>
                  <a:tailEnd/>
                </a:ln>
                <a:solidFill>
                  <a:srgbClr val="FFCC00"/>
                </a:solidFill>
                <a:effectLst>
                  <a:outerShdw dist="35921" dir="2700000" algn="ctr" rotWithShape="0">
                    <a:srgbClr val="990000"/>
                  </a:outerShdw>
                </a:effectLst>
                <a:latin typeface="Arial Unicode MS"/>
                <a:ea typeface="Arial Unicode MS"/>
                <a:cs typeface="Arial Unicode MS"/>
              </a:rPr>
              <a:t>CÔNG TÁC TƯ TƯỞNG CỦA ĐẢNG</a:t>
            </a:r>
            <a:endParaRPr lang="en-US" sz="3600" kern="10">
              <a:ln w="19050">
                <a:solidFill>
                  <a:srgbClr val="FF6600"/>
                </a:solidFill>
                <a:round/>
                <a:headEnd/>
                <a:tailEnd/>
              </a:ln>
              <a:solidFill>
                <a:srgbClr val="FFCC00"/>
              </a:solidFill>
              <a:effectLst>
                <a:outerShdw dist="35921" dir="2700000" algn="ctr" rotWithShape="0">
                  <a:srgbClr val="990000"/>
                </a:outerShdw>
              </a:effectLst>
              <a:latin typeface="Arial Unicode MS"/>
              <a:ea typeface="Arial Unicode MS"/>
              <a:cs typeface="Arial Unicode MS"/>
            </a:endParaRPr>
          </a:p>
        </p:txBody>
      </p:sp>
      <p:sp>
        <p:nvSpPr>
          <p:cNvPr id="11267" name="desk1"/>
          <p:cNvSpPr>
            <a:spLocks noEditPoints="1" noChangeArrowheads="1"/>
          </p:cNvSpPr>
          <p:nvPr/>
        </p:nvSpPr>
        <p:spPr bwMode="auto">
          <a:xfrm>
            <a:off x="1752600" y="12954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0000FF"/>
                </a:solidFill>
              </a:rPr>
              <a:t>CN </a:t>
            </a:r>
          </a:p>
          <a:p>
            <a:pPr algn="ctr">
              <a:defRPr/>
            </a:pPr>
            <a:r>
              <a:rPr lang="en-US" sz="2400" b="1" dirty="0">
                <a:solidFill>
                  <a:srgbClr val="0000FF"/>
                </a:solidFill>
              </a:rPr>
              <a:t>MAC - LENIN</a:t>
            </a:r>
          </a:p>
        </p:txBody>
      </p:sp>
      <p:sp>
        <p:nvSpPr>
          <p:cNvPr id="11268" name="desk1"/>
          <p:cNvSpPr>
            <a:spLocks noEditPoints="1" noChangeArrowheads="1"/>
          </p:cNvSpPr>
          <p:nvPr/>
        </p:nvSpPr>
        <p:spPr bwMode="auto">
          <a:xfrm>
            <a:off x="1828800" y="2514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a:solidFill>
                  <a:srgbClr val="0000FF"/>
                </a:solidFill>
              </a:rPr>
              <a:t>TƯ TƯỞNG</a:t>
            </a:r>
          </a:p>
          <a:p>
            <a:pPr algn="ctr">
              <a:defRPr/>
            </a:pPr>
            <a:r>
              <a:rPr lang="en-US" sz="2400" b="1">
                <a:solidFill>
                  <a:srgbClr val="0000FF"/>
                </a:solidFill>
              </a:rPr>
              <a:t>HCM</a:t>
            </a:r>
          </a:p>
        </p:txBody>
      </p:sp>
      <p:sp>
        <p:nvSpPr>
          <p:cNvPr id="11269" name="desk1"/>
          <p:cNvSpPr>
            <a:spLocks noEditPoints="1" noChangeArrowheads="1"/>
          </p:cNvSpPr>
          <p:nvPr/>
        </p:nvSpPr>
        <p:spPr bwMode="auto">
          <a:xfrm>
            <a:off x="1828800" y="3657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a:solidFill>
                  <a:srgbClr val="0000FF"/>
                </a:solidFill>
              </a:rPr>
              <a:t>TIẾN BỘ</a:t>
            </a:r>
          </a:p>
          <a:p>
            <a:pPr algn="ctr">
              <a:defRPr/>
            </a:pPr>
            <a:r>
              <a:rPr lang="en-US" sz="2400" b="1">
                <a:solidFill>
                  <a:srgbClr val="0000FF"/>
                </a:solidFill>
              </a:rPr>
              <a:t>NHÂN LOẠI</a:t>
            </a:r>
          </a:p>
        </p:txBody>
      </p:sp>
      <p:sp>
        <p:nvSpPr>
          <p:cNvPr id="11270" name="desk1"/>
          <p:cNvSpPr>
            <a:spLocks noEditPoints="1" noChangeArrowheads="1"/>
          </p:cNvSpPr>
          <p:nvPr/>
        </p:nvSpPr>
        <p:spPr bwMode="auto">
          <a:xfrm>
            <a:off x="1905000" y="50292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a:solidFill>
                  <a:srgbClr val="0000FF"/>
                </a:solidFill>
              </a:rPr>
              <a:t>QUI LUẬT</a:t>
            </a:r>
          </a:p>
          <a:p>
            <a:pPr algn="ctr">
              <a:defRPr/>
            </a:pPr>
            <a:r>
              <a:rPr lang="en-US" sz="2400" b="1">
                <a:solidFill>
                  <a:srgbClr val="0000FF"/>
                </a:solidFill>
              </a:rPr>
              <a:t>KHOA HỌC</a:t>
            </a:r>
          </a:p>
        </p:txBody>
      </p:sp>
      <p:cxnSp>
        <p:nvCxnSpPr>
          <p:cNvPr id="6151" name="AutoShape 7"/>
          <p:cNvCxnSpPr>
            <a:cxnSpLocks noChangeShapeType="1"/>
            <a:stCxn id="11267" idx="5"/>
          </p:cNvCxnSpPr>
          <p:nvPr/>
        </p:nvCxnSpPr>
        <p:spPr bwMode="auto">
          <a:xfrm>
            <a:off x="4203700" y="1752600"/>
            <a:ext cx="673100" cy="1600200"/>
          </a:xfrm>
          <a:prstGeom prst="straightConnector1">
            <a:avLst/>
          </a:prstGeom>
          <a:noFill/>
          <a:ln w="63500">
            <a:solidFill>
              <a:srgbClr val="800080"/>
            </a:solidFill>
            <a:round/>
            <a:headEnd/>
            <a:tailEnd type="triangle" w="med" len="med"/>
          </a:ln>
        </p:spPr>
      </p:cxnSp>
      <p:cxnSp>
        <p:nvCxnSpPr>
          <p:cNvPr id="6152" name="AutoShape 8"/>
          <p:cNvCxnSpPr>
            <a:cxnSpLocks noChangeShapeType="1"/>
            <a:stCxn id="11268" idx="5"/>
          </p:cNvCxnSpPr>
          <p:nvPr/>
        </p:nvCxnSpPr>
        <p:spPr bwMode="auto">
          <a:xfrm>
            <a:off x="4279900" y="2971800"/>
            <a:ext cx="596900" cy="381000"/>
          </a:xfrm>
          <a:prstGeom prst="straightConnector1">
            <a:avLst/>
          </a:prstGeom>
          <a:noFill/>
          <a:ln w="63500">
            <a:solidFill>
              <a:srgbClr val="800080"/>
            </a:solidFill>
            <a:round/>
            <a:headEnd/>
            <a:tailEnd type="triangle" w="med" len="med"/>
          </a:ln>
        </p:spPr>
      </p:cxnSp>
      <p:cxnSp>
        <p:nvCxnSpPr>
          <p:cNvPr id="6153" name="AutoShape 9"/>
          <p:cNvCxnSpPr>
            <a:cxnSpLocks noChangeShapeType="1"/>
            <a:stCxn id="11269" idx="5"/>
          </p:cNvCxnSpPr>
          <p:nvPr/>
        </p:nvCxnSpPr>
        <p:spPr bwMode="auto">
          <a:xfrm flipV="1">
            <a:off x="4279900" y="3352800"/>
            <a:ext cx="520700" cy="762000"/>
          </a:xfrm>
          <a:prstGeom prst="straightConnector1">
            <a:avLst/>
          </a:prstGeom>
          <a:noFill/>
          <a:ln w="63500">
            <a:solidFill>
              <a:srgbClr val="800080"/>
            </a:solidFill>
            <a:round/>
            <a:headEnd/>
            <a:tailEnd type="triangle" w="med" len="med"/>
          </a:ln>
        </p:spPr>
      </p:cxnSp>
      <p:cxnSp>
        <p:nvCxnSpPr>
          <p:cNvPr id="6154" name="AutoShape 10"/>
          <p:cNvCxnSpPr>
            <a:cxnSpLocks noChangeShapeType="1"/>
            <a:stCxn id="11270" idx="5"/>
          </p:cNvCxnSpPr>
          <p:nvPr/>
        </p:nvCxnSpPr>
        <p:spPr bwMode="auto">
          <a:xfrm flipV="1">
            <a:off x="4356100" y="3276600"/>
            <a:ext cx="520700" cy="2209800"/>
          </a:xfrm>
          <a:prstGeom prst="straightConnector1">
            <a:avLst/>
          </a:prstGeom>
          <a:noFill/>
          <a:ln w="63500">
            <a:solidFill>
              <a:srgbClr val="800080"/>
            </a:solidFill>
            <a:round/>
            <a:headEnd/>
            <a:tailEnd type="triangle" w="med" len="med"/>
          </a:ln>
        </p:spPr>
      </p:cxnSp>
      <p:sp>
        <p:nvSpPr>
          <p:cNvPr id="11275" name="AutoShape 11"/>
          <p:cNvSpPr>
            <a:spLocks noChangeArrowheads="1"/>
          </p:cNvSpPr>
          <p:nvPr/>
        </p:nvSpPr>
        <p:spPr bwMode="auto">
          <a:xfrm>
            <a:off x="7610475" y="1204913"/>
            <a:ext cx="2105025" cy="41148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dirty="0">
                <a:solidFill>
                  <a:srgbClr val="C00000"/>
                </a:solidFill>
              </a:rPr>
              <a:t>NHẬN</a:t>
            </a:r>
          </a:p>
          <a:p>
            <a:pPr algn="ctr"/>
            <a:r>
              <a:rPr lang="en-US" sz="2400" b="1" dirty="0">
                <a:solidFill>
                  <a:srgbClr val="C00000"/>
                </a:solidFill>
              </a:rPr>
              <a:t> THỨC</a:t>
            </a:r>
          </a:p>
          <a:p>
            <a:pPr algn="ctr"/>
            <a:endParaRPr lang="en-US" sz="2400" b="1" dirty="0">
              <a:solidFill>
                <a:schemeClr val="bg1"/>
              </a:solidFill>
            </a:endParaRPr>
          </a:p>
          <a:p>
            <a:pPr algn="ctr"/>
            <a:r>
              <a:rPr lang="en-US" sz="2400" b="1" dirty="0">
                <a:solidFill>
                  <a:srgbClr val="C00000"/>
                </a:solidFill>
              </a:rPr>
              <a:t>TÌNH</a:t>
            </a:r>
          </a:p>
          <a:p>
            <a:pPr algn="ctr"/>
            <a:r>
              <a:rPr lang="en-US" sz="2400" b="1" dirty="0">
                <a:solidFill>
                  <a:srgbClr val="C00000"/>
                </a:solidFill>
              </a:rPr>
              <a:t> CẢM</a:t>
            </a:r>
          </a:p>
        </p:txBody>
      </p:sp>
      <p:sp>
        <p:nvSpPr>
          <p:cNvPr id="11276" name="desk1"/>
          <p:cNvSpPr>
            <a:spLocks noEditPoints="1" noChangeArrowheads="1"/>
          </p:cNvSpPr>
          <p:nvPr/>
        </p:nvSpPr>
        <p:spPr bwMode="auto">
          <a:xfrm>
            <a:off x="9867900" y="1004887"/>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HÀNH ĐỘNG</a:t>
            </a:r>
          </a:p>
          <a:p>
            <a:pPr algn="ctr">
              <a:defRPr/>
            </a:pPr>
            <a:r>
              <a:rPr lang="en-US" sz="2400" b="1" dirty="0">
                <a:solidFill>
                  <a:srgbClr val="FF0066"/>
                </a:solidFill>
              </a:rPr>
              <a:t>XD</a:t>
            </a:r>
          </a:p>
          <a:p>
            <a:pPr algn="ctr">
              <a:defRPr/>
            </a:pPr>
            <a:r>
              <a:rPr lang="en-US" sz="2400" b="1" dirty="0">
                <a:solidFill>
                  <a:srgbClr val="FF0066"/>
                </a:solidFill>
              </a:rPr>
              <a:t>BV</a:t>
            </a:r>
          </a:p>
          <a:p>
            <a:pPr algn="ctr">
              <a:defRPr/>
            </a:pPr>
            <a:r>
              <a:rPr lang="en-US" sz="2400" b="1" dirty="0">
                <a:solidFill>
                  <a:srgbClr val="FF0066"/>
                </a:solidFill>
              </a:rPr>
              <a:t>TỔ QUỐC</a:t>
            </a:r>
          </a:p>
          <a:p>
            <a:pPr algn="ctr">
              <a:defRPr/>
            </a:pPr>
            <a:r>
              <a:rPr lang="en-US" sz="2400" b="1" dirty="0">
                <a:solidFill>
                  <a:srgbClr val="FF0066"/>
                </a:solidFill>
              </a:rPr>
              <a:t>THEO </a:t>
            </a:r>
          </a:p>
          <a:p>
            <a:pPr algn="ctr">
              <a:defRPr/>
            </a:pPr>
            <a:r>
              <a:rPr lang="en-US" sz="2400" b="1" dirty="0">
                <a:solidFill>
                  <a:srgbClr val="FF0066"/>
                </a:solidFill>
              </a:rPr>
              <a:t>ĐỊNH HƯỚNG</a:t>
            </a:r>
          </a:p>
          <a:p>
            <a:pPr algn="ctr">
              <a:defRPr/>
            </a:pPr>
            <a:r>
              <a:rPr lang="en-US" sz="2400" b="1" dirty="0">
                <a:solidFill>
                  <a:srgbClr val="FF0066"/>
                </a:solidFill>
              </a:rPr>
              <a:t>XHCN</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6157" name="Picture 15"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6158" name="Rectangle 17"/>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6159" name="WordArt 19"/>
          <p:cNvSpPr>
            <a:spLocks noChangeArrowheads="1" noChangeShapeType="1" noTextEdit="1"/>
          </p:cNvSpPr>
          <p:nvPr/>
        </p:nvSpPr>
        <p:spPr bwMode="auto">
          <a:xfrm>
            <a:off x="4648200" y="990600"/>
            <a:ext cx="3124200"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800000"/>
                </a:solidFill>
                <a:effectLst>
                  <a:outerShdw dist="35921" dir="2700000" algn="ctr" rotWithShape="0">
                    <a:srgbClr val="990000"/>
                  </a:outerShdw>
                </a:effectLst>
                <a:latin typeface="Arial Unicode MS"/>
                <a:ea typeface="Arial Unicode MS"/>
                <a:cs typeface="Arial Unicode MS"/>
              </a:rPr>
              <a:t>NỘI DUNG</a:t>
            </a:r>
          </a:p>
        </p:txBody>
      </p:sp>
    </p:spTree>
    <p:extLst>
      <p:ext uri="{BB962C8B-B14F-4D97-AF65-F5344CB8AC3E}">
        <p14:creationId xmlns:p14="http://schemas.microsoft.com/office/powerpoint/2010/main" val="430001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20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amond(in)">
                                      <p:cBhvr>
                                        <p:cTn id="17" dur="2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wheel(4)">
                                      <p:cBhvr>
                                        <p:cTn id="22" dur="2000"/>
                                        <p:tgtEl>
                                          <p:spTgt spid="11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box(in)">
                                      <p:cBhvr>
                                        <p:cTn id="27" dur="500"/>
                                        <p:tgtEl>
                                          <p:spTgt spid="11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276"/>
                                        </p:tgtEl>
                                        <p:attrNameLst>
                                          <p:attrName>style.visibility</p:attrName>
                                        </p:attrNameLst>
                                      </p:cBhvr>
                                      <p:to>
                                        <p:strVal val="visible"/>
                                      </p:to>
                                    </p:set>
                                    <p:animEffect transition="in" filter="wheel(4)">
                                      <p:cBhvr>
                                        <p:cTn id="32"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P spid="11275" grpId="0" animBg="1"/>
      <p:bldP spid="112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esk1"/>
          <p:cNvSpPr>
            <a:spLocks noEditPoints="1" noChangeArrowheads="1"/>
          </p:cNvSpPr>
          <p:nvPr/>
        </p:nvSpPr>
        <p:spPr bwMode="auto">
          <a:xfrm>
            <a:off x="957262" y="1045221"/>
            <a:ext cx="3038475" cy="131698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0000FF"/>
                </a:solidFill>
              </a:rPr>
              <a:t>ĐƯỜNG LỐI</a:t>
            </a:r>
          </a:p>
          <a:p>
            <a:pPr algn="ctr">
              <a:defRPr/>
            </a:pPr>
            <a:r>
              <a:rPr lang="en-US" sz="2400" b="1" dirty="0">
                <a:solidFill>
                  <a:srgbClr val="0000FF"/>
                </a:solidFill>
              </a:rPr>
              <a:t>CHỦ TRƯƠNG VỀ PLVN</a:t>
            </a:r>
          </a:p>
        </p:txBody>
      </p:sp>
      <p:sp>
        <p:nvSpPr>
          <p:cNvPr id="11268" name="desk1"/>
          <p:cNvSpPr>
            <a:spLocks noEditPoints="1" noChangeArrowheads="1"/>
          </p:cNvSpPr>
          <p:nvPr/>
        </p:nvSpPr>
        <p:spPr bwMode="auto">
          <a:xfrm>
            <a:off x="957262" y="2554934"/>
            <a:ext cx="3038475" cy="120015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0000FF"/>
                </a:solidFill>
              </a:rPr>
              <a:t>NỘI DUNG VĂN KIỆN HIẾN PHÁP VÀ PHÁP LUẬT VN</a:t>
            </a:r>
          </a:p>
        </p:txBody>
      </p:sp>
      <p:sp>
        <p:nvSpPr>
          <p:cNvPr id="11269" name="desk1"/>
          <p:cNvSpPr>
            <a:spLocks noEditPoints="1" noChangeArrowheads="1"/>
          </p:cNvSpPr>
          <p:nvPr/>
        </p:nvSpPr>
        <p:spPr bwMode="auto">
          <a:xfrm>
            <a:off x="957262" y="3986216"/>
            <a:ext cx="3038475" cy="1400172"/>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0000FF"/>
                </a:solidFill>
              </a:rPr>
              <a:t>NGUYÊN TẮC XÂY DỰNG </a:t>
            </a:r>
          </a:p>
          <a:p>
            <a:pPr algn="ctr">
              <a:defRPr/>
            </a:pPr>
            <a:r>
              <a:rPr lang="en-US" sz="2400" b="1" dirty="0">
                <a:solidFill>
                  <a:srgbClr val="0000FF"/>
                </a:solidFill>
              </a:rPr>
              <a:t>PHÁP CHẾ XHCN</a:t>
            </a:r>
          </a:p>
        </p:txBody>
      </p:sp>
      <p:sp>
        <p:nvSpPr>
          <p:cNvPr id="11275" name="AutoShape 11"/>
          <p:cNvSpPr>
            <a:spLocks noChangeArrowheads="1"/>
          </p:cNvSpPr>
          <p:nvPr/>
        </p:nvSpPr>
        <p:spPr bwMode="auto">
          <a:xfrm>
            <a:off x="7621587" y="1045221"/>
            <a:ext cx="2105025" cy="41148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dirty="0">
                <a:solidFill>
                  <a:srgbClr val="C00000"/>
                </a:solidFill>
              </a:rPr>
              <a:t>NHẬN</a:t>
            </a:r>
          </a:p>
          <a:p>
            <a:pPr algn="ctr"/>
            <a:r>
              <a:rPr lang="en-US" sz="2400" b="1" dirty="0">
                <a:solidFill>
                  <a:srgbClr val="C00000"/>
                </a:solidFill>
              </a:rPr>
              <a:t> THỨC</a:t>
            </a:r>
          </a:p>
          <a:p>
            <a:pPr algn="ctr"/>
            <a:endParaRPr lang="en-US" sz="2400" b="1" dirty="0">
              <a:solidFill>
                <a:schemeClr val="bg1"/>
              </a:solidFill>
            </a:endParaRPr>
          </a:p>
          <a:p>
            <a:pPr algn="ctr"/>
            <a:r>
              <a:rPr lang="en-US" sz="2400" b="1" dirty="0">
                <a:solidFill>
                  <a:srgbClr val="C00000"/>
                </a:solidFill>
              </a:rPr>
              <a:t>TÌNH</a:t>
            </a:r>
          </a:p>
          <a:p>
            <a:pPr algn="ctr"/>
            <a:r>
              <a:rPr lang="en-US" sz="2400" b="1" dirty="0">
                <a:solidFill>
                  <a:srgbClr val="C00000"/>
                </a:solidFill>
              </a:rPr>
              <a:t> CẢM</a:t>
            </a:r>
          </a:p>
        </p:txBody>
      </p:sp>
      <p:sp>
        <p:nvSpPr>
          <p:cNvPr id="11276" name="desk1"/>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6157" name="Picture 15"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6158" name="Rectangle 17"/>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6A9598B0-1109-45EA-BBD8-CF37CF1FBFC5}"/>
              </a:ext>
            </a:extLst>
          </p:cNvPr>
          <p:cNvSpPr/>
          <p:nvPr/>
        </p:nvSpPr>
        <p:spPr>
          <a:xfrm>
            <a:off x="1752600" y="202555"/>
            <a:ext cx="9513374" cy="461665"/>
          </a:xfrm>
          <a:prstGeom prst="rect">
            <a:avLst/>
          </a:prstGeom>
          <a:noFill/>
        </p:spPr>
        <p:txBody>
          <a:bodyPr wrap="none" lIns="91440" tIns="45720" rIns="91440" bIns="45720">
            <a:spAutoFit/>
          </a:bodyPr>
          <a:lstStyle/>
          <a:p>
            <a:pPr algn="ctr"/>
            <a:r>
              <a:rPr lang="vi-VN" sz="24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CÔNG TÁC </a:t>
            </a:r>
            <a:r>
              <a:rPr lang="en-US" sz="24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TUYÊN TRUYỀN, PHỔ BIẾN, GIÁO DỤC PHÁP LUẬT</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Arrow: Right 6">
            <a:extLst>
              <a:ext uri="{FF2B5EF4-FFF2-40B4-BE49-F238E27FC236}">
                <a16:creationId xmlns:a16="http://schemas.microsoft.com/office/drawing/2014/main" id="{0FC8D8E5-2C90-413A-8685-A5009D4D8DD3}"/>
              </a:ext>
            </a:extLst>
          </p:cNvPr>
          <p:cNvSpPr/>
          <p:nvPr/>
        </p:nvSpPr>
        <p:spPr>
          <a:xfrm>
            <a:off x="4071937" y="1791817"/>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CE343707-F0EF-410D-8F92-8C6588350074}"/>
              </a:ext>
            </a:extLst>
          </p:cNvPr>
          <p:cNvSpPr/>
          <p:nvPr/>
        </p:nvSpPr>
        <p:spPr>
          <a:xfrm>
            <a:off x="4074317" y="2781299"/>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19AF301F-5555-4DC4-8FA5-FF03B35CE8F9}"/>
              </a:ext>
            </a:extLst>
          </p:cNvPr>
          <p:cNvSpPr/>
          <p:nvPr/>
        </p:nvSpPr>
        <p:spPr>
          <a:xfrm>
            <a:off x="4071937" y="3986216"/>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20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amond(in)">
                                      <p:cBhvr>
                                        <p:cTn id="17" dur="2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box(in)">
                                      <p:cBhvr>
                                        <p:cTn id="22" dur="500"/>
                                        <p:tgtEl>
                                          <p:spTgt spid="112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wheel(4)">
                                      <p:cBhvr>
                                        <p:cTn id="27"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5" grpId="0" animBg="1"/>
      <p:bldP spid="112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esk1"/>
          <p:cNvSpPr>
            <a:spLocks noEditPoints="1" noChangeArrowheads="1"/>
          </p:cNvSpPr>
          <p:nvPr/>
        </p:nvSpPr>
        <p:spPr bwMode="auto">
          <a:xfrm>
            <a:off x="400049" y="342899"/>
            <a:ext cx="3838575" cy="1295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PHỔ BIẾN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8203" name="AutoShape 11"/>
          <p:cNvSpPr>
            <a:spLocks noChangeArrowheads="1"/>
          </p:cNvSpPr>
          <p:nvPr/>
        </p:nvSpPr>
        <p:spPr bwMode="auto">
          <a:xfrm>
            <a:off x="7820027" y="990599"/>
            <a:ext cx="1752600"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a:t>
            </a:r>
          </a:p>
          <a:p>
            <a:pPr algn="ctr"/>
            <a:r>
              <a:rPr lang="en-US" sz="2400" b="1" dirty="0">
                <a:solidFill>
                  <a:srgbClr val="C00000"/>
                </a:solidFill>
                <a:latin typeface="Times New Roman" panose="02020603050405020304" pitchFamily="18" charset="0"/>
                <a:cs typeface="Times New Roman" panose="02020603050405020304" pitchFamily="18" charset="0"/>
              </a:rPr>
              <a:t> THỨC</a:t>
            </a:r>
          </a:p>
          <a:p>
            <a:pPr algn="ct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TỰ GIÁC</a:t>
            </a:r>
          </a:p>
        </p:txBody>
      </p:sp>
      <p:pic>
        <p:nvPicPr>
          <p:cNvPr id="8205" name="Picture 13"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8206" name="Rectangle 14"/>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4B267FC7-7BD8-4507-9B69-399E84B30D32}"/>
              </a:ext>
            </a:extLst>
          </p:cNvPr>
          <p:cNvSpPr/>
          <p:nvPr/>
        </p:nvSpPr>
        <p:spPr>
          <a:xfrm>
            <a:off x="5071137" y="190500"/>
            <a:ext cx="4183325" cy="1077218"/>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HOẠT ĐỘNG</a:t>
            </a:r>
          </a:p>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CỦA BÁO CÁO VIÊN</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FAEBFAFC-C3CE-4135-AFA1-82C7F553402A}"/>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20" name="desk1">
            <a:extLst>
              <a:ext uri="{FF2B5EF4-FFF2-40B4-BE49-F238E27FC236}">
                <a16:creationId xmlns:a16="http://schemas.microsoft.com/office/drawing/2014/main" id="{0BD3A61A-828E-4C8F-8E6D-0B89E94EF76C}"/>
              </a:ext>
            </a:extLst>
          </p:cNvPr>
          <p:cNvSpPr>
            <a:spLocks noEditPoints="1" noChangeArrowheads="1"/>
          </p:cNvSpPr>
          <p:nvPr/>
        </p:nvSpPr>
        <p:spPr bwMode="auto">
          <a:xfrm>
            <a:off x="400047" y="177307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TUYÊN TRUYỀN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hiểu</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1" name="desk1">
            <a:extLst>
              <a:ext uri="{FF2B5EF4-FFF2-40B4-BE49-F238E27FC236}">
                <a16:creationId xmlns:a16="http://schemas.microsoft.com/office/drawing/2014/main" id="{F4A3B173-E728-43EE-B718-972DB4887320}"/>
              </a:ext>
            </a:extLst>
          </p:cNvPr>
          <p:cNvSpPr>
            <a:spLocks noEditPoints="1" noChangeArrowheads="1"/>
          </p:cNvSpPr>
          <p:nvPr/>
        </p:nvSpPr>
        <p:spPr bwMode="auto">
          <a:xfrm>
            <a:off x="400047" y="353996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GIÁO DỤC</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vi-VN" sz="2400" dirty="0" err="1">
                <a:solidFill>
                  <a:srgbClr val="0000FF"/>
                </a:solidFill>
                <a:latin typeface="Times New Roman" panose="02020603050405020304" pitchFamily="18" charset="0"/>
                <a:cs typeface="Times New Roman" panose="02020603050405020304" pitchFamily="18" charset="0"/>
              </a:rPr>
              <a:t>Hướ</a:t>
            </a:r>
            <a:r>
              <a:rPr lang="en-US" sz="2400" dirty="0">
                <a:solidFill>
                  <a:srgbClr val="0000FF"/>
                </a:solidFill>
                <a:latin typeface="Times New Roman" panose="02020603050405020304" pitchFamily="18" charset="0"/>
                <a:cs typeface="Times New Roman" panose="02020603050405020304" pitchFamily="18" charset="0"/>
              </a:rPr>
              <a:t>ng </a:t>
            </a:r>
            <a:r>
              <a:rPr lang="en-US" sz="2400" dirty="0" err="1">
                <a:solidFill>
                  <a:srgbClr val="0000FF"/>
                </a:solidFill>
                <a:latin typeface="Times New Roman" panose="02020603050405020304" pitchFamily="18" charset="0"/>
                <a:cs typeface="Times New Roman" panose="02020603050405020304" pitchFamily="18" charset="0"/>
              </a:rPr>
              <a:t>dẫn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rèn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luyện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2" name="desk1">
            <a:extLst>
              <a:ext uri="{FF2B5EF4-FFF2-40B4-BE49-F238E27FC236}">
                <a16:creationId xmlns:a16="http://schemas.microsoft.com/office/drawing/2014/main" id="{E2A5B47B-1427-4DEA-86BB-157F9C58B967}"/>
              </a:ext>
            </a:extLst>
          </p:cNvPr>
          <p:cNvSpPr>
            <a:spLocks noEditPoints="1" noChangeArrowheads="1"/>
          </p:cNvSpPr>
          <p:nvPr/>
        </p:nvSpPr>
        <p:spPr bwMode="auto">
          <a:xfrm>
            <a:off x="400047" y="5306859"/>
            <a:ext cx="3838575" cy="1379694"/>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CỔ ĐỘNG,</a:t>
            </a:r>
          </a:p>
          <a:p>
            <a:pPr algn="ctr">
              <a:defRPr/>
            </a:pPr>
            <a:r>
              <a:rPr lang="en-US" sz="2400" b="1" dirty="0">
                <a:solidFill>
                  <a:srgbClr val="C00000"/>
                </a:solidFill>
                <a:latin typeface="Times New Roman" panose="02020603050405020304" pitchFamily="18" charset="0"/>
                <a:cs typeface="Times New Roman" panose="02020603050405020304" pitchFamily="18" charset="0"/>
              </a:rPr>
              <a:t> NÊU GƯƠNG</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viên</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esk1"/>
          <p:cNvSpPr>
            <a:spLocks noEditPoints="1" noChangeArrowheads="1"/>
          </p:cNvSpPr>
          <p:nvPr/>
        </p:nvSpPr>
        <p:spPr bwMode="auto">
          <a:xfrm>
            <a:off x="400049" y="342899"/>
            <a:ext cx="3838575" cy="1295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TRUYỀN THÔNG</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cs typeface="Times New Roman" panose="02020603050405020304" pitchFamily="18" charset="0"/>
              </a:rPr>
              <a:t>,  internet, </a:t>
            </a:r>
            <a:r>
              <a:rPr lang="en-US" sz="2400" dirty="0" err="1">
                <a:solidFill>
                  <a:srgbClr val="0000FF"/>
                </a:solidFill>
                <a:latin typeface="Times New Roman" panose="02020603050405020304" pitchFamily="18" charset="0"/>
                <a:cs typeface="Times New Roman" panose="02020603050405020304" pitchFamily="18" charset="0"/>
              </a:rPr>
              <a:t>mạng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8203" name="AutoShape 11"/>
          <p:cNvSpPr>
            <a:spLocks noChangeArrowheads="1"/>
          </p:cNvSpPr>
          <p:nvPr/>
        </p:nvSpPr>
        <p:spPr bwMode="auto">
          <a:xfrm>
            <a:off x="7820027" y="990599"/>
            <a:ext cx="1752600"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a:t>
            </a:r>
          </a:p>
          <a:p>
            <a:pPr algn="ctr"/>
            <a:r>
              <a:rPr lang="en-US" sz="2400" b="1" dirty="0">
                <a:solidFill>
                  <a:srgbClr val="C00000"/>
                </a:solidFill>
                <a:latin typeface="Times New Roman" panose="02020603050405020304" pitchFamily="18" charset="0"/>
                <a:cs typeface="Times New Roman" panose="02020603050405020304" pitchFamily="18" charset="0"/>
              </a:rPr>
              <a:t> THỨC</a:t>
            </a:r>
          </a:p>
          <a:p>
            <a:pPr algn="ct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TỰ GIÁC</a:t>
            </a:r>
          </a:p>
        </p:txBody>
      </p:sp>
      <p:pic>
        <p:nvPicPr>
          <p:cNvPr id="8205" name="Picture 13"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8206" name="Rectangle 14"/>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4B267FC7-7BD8-4507-9B69-399E84B30D32}"/>
              </a:ext>
            </a:extLst>
          </p:cNvPr>
          <p:cNvSpPr/>
          <p:nvPr/>
        </p:nvSpPr>
        <p:spPr>
          <a:xfrm>
            <a:off x="5041786" y="157460"/>
            <a:ext cx="4094391" cy="707886"/>
          </a:xfrm>
          <a:prstGeom prst="rect">
            <a:avLst/>
          </a:prstGeom>
          <a:noFill/>
        </p:spPr>
        <p:txBody>
          <a:bodyPr wrap="none" lIns="91440" tIns="45720" rIns="91440" bIns="45720">
            <a:spAutoFit/>
          </a:bodyPr>
          <a:lstStyle/>
          <a:p>
            <a:pPr algn="ctr"/>
            <a:r>
              <a:rPr lang="vi-VN" sz="40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PHƯƠNG PHÁP</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FAEBFAFC-C3CE-4135-AFA1-82C7F553402A}"/>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20" name="desk1">
            <a:extLst>
              <a:ext uri="{FF2B5EF4-FFF2-40B4-BE49-F238E27FC236}">
                <a16:creationId xmlns:a16="http://schemas.microsoft.com/office/drawing/2014/main" id="{0BD3A61A-828E-4C8F-8E6D-0B89E94EF76C}"/>
              </a:ext>
            </a:extLst>
          </p:cNvPr>
          <p:cNvSpPr>
            <a:spLocks noEditPoints="1" noChangeArrowheads="1"/>
          </p:cNvSpPr>
          <p:nvPr/>
        </p:nvSpPr>
        <p:spPr bwMode="auto">
          <a:xfrm>
            <a:off x="400047" y="177307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TUYÊN TRUYỀN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miệng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tiếp</a:t>
            </a:r>
            <a:r>
              <a:rPr lang="en-US" sz="2400" dirty="0">
                <a:solidFill>
                  <a:srgbClr val="0000FF"/>
                </a:solidFill>
                <a:latin typeface="Times New Roman" panose="02020603050405020304" pitchFamily="18" charset="0"/>
                <a:cs typeface="Times New Roman" panose="02020603050405020304" pitchFamily="18" charset="0"/>
              </a:rPr>
              <a:t> (on/off line)</a:t>
            </a:r>
          </a:p>
          <a:p>
            <a:pPr algn="ctr">
              <a:defRPr/>
            </a:pPr>
            <a:endParaRPr lang="en-US" sz="2400" b="1" dirty="0">
              <a:solidFill>
                <a:srgbClr val="CC6600"/>
              </a:solidFill>
            </a:endParaRPr>
          </a:p>
        </p:txBody>
      </p:sp>
      <p:sp>
        <p:nvSpPr>
          <p:cNvPr id="21" name="desk1">
            <a:extLst>
              <a:ext uri="{FF2B5EF4-FFF2-40B4-BE49-F238E27FC236}">
                <a16:creationId xmlns:a16="http://schemas.microsoft.com/office/drawing/2014/main" id="{F4A3B173-E728-43EE-B718-972DB4887320}"/>
              </a:ext>
            </a:extLst>
          </p:cNvPr>
          <p:cNvSpPr>
            <a:spLocks noEditPoints="1" noChangeArrowheads="1"/>
          </p:cNvSpPr>
          <p:nvPr/>
        </p:nvSpPr>
        <p:spPr bwMode="auto">
          <a:xfrm>
            <a:off x="400047" y="353996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TÀI LIỆU</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liệu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hỏi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đáp</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2" name="desk1">
            <a:extLst>
              <a:ext uri="{FF2B5EF4-FFF2-40B4-BE49-F238E27FC236}">
                <a16:creationId xmlns:a16="http://schemas.microsoft.com/office/drawing/2014/main" id="{E2A5B47B-1427-4DEA-86BB-157F9C58B967}"/>
              </a:ext>
            </a:extLst>
          </p:cNvPr>
          <p:cNvSpPr>
            <a:spLocks noEditPoints="1" noChangeArrowheads="1"/>
          </p:cNvSpPr>
          <p:nvPr/>
        </p:nvSpPr>
        <p:spPr bwMode="auto">
          <a:xfrm>
            <a:off x="400047" y="5306859"/>
            <a:ext cx="3838575" cy="1379694"/>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TƯ VẤN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hòa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CC6600"/>
              </a:solidFill>
            </a:endParaRPr>
          </a:p>
        </p:txBody>
      </p:sp>
    </p:spTree>
    <p:extLst>
      <p:ext uri="{BB962C8B-B14F-4D97-AF65-F5344CB8AC3E}">
        <p14:creationId xmlns:p14="http://schemas.microsoft.com/office/powerpoint/2010/main" val="19851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Weave"/>
          <p:cNvSpPr>
            <a:spLocks noChangeArrowheads="1"/>
          </p:cNvSpPr>
          <p:nvPr/>
        </p:nvSpPr>
        <p:spPr bwMode="auto">
          <a:xfrm rot="-1096027">
            <a:off x="2286000" y="2743200"/>
            <a:ext cx="1828800" cy="3124200"/>
          </a:xfrm>
          <a:prstGeom prst="curvedRightArrow">
            <a:avLst>
              <a:gd name="adj1" fmla="val 34167"/>
              <a:gd name="adj2" fmla="val 68333"/>
              <a:gd name="adj3" fmla="val 32551"/>
            </a:avLst>
          </a:prstGeom>
          <a:pattFill prst="weave">
            <a:fgClr>
              <a:srgbClr val="FF9966"/>
            </a:fgClr>
            <a:bgClr>
              <a:schemeClr val="bg1"/>
            </a:bgClr>
          </a:pattFill>
          <a:ln w="9525">
            <a:solidFill>
              <a:srgbClr val="0000FF"/>
            </a:solidFill>
            <a:miter lim="800000"/>
            <a:headEnd/>
            <a:tailEnd/>
          </a:ln>
        </p:spPr>
        <p:txBody>
          <a:bodyPr wrap="none" anchor="ctr"/>
          <a:lstStyle/>
          <a:p>
            <a:pPr algn="ctr"/>
            <a:r>
              <a:rPr lang="en-US" sz="2800" b="1">
                <a:solidFill>
                  <a:srgbClr val="993300"/>
                </a:solidFill>
              </a:rPr>
              <a:t>NHU CẦU</a:t>
            </a:r>
          </a:p>
        </p:txBody>
      </p:sp>
      <p:sp>
        <p:nvSpPr>
          <p:cNvPr id="16389" name="AutoShape 5" descr="Shingle"/>
          <p:cNvSpPr>
            <a:spLocks noChangeArrowheads="1"/>
          </p:cNvSpPr>
          <p:nvPr/>
        </p:nvSpPr>
        <p:spPr bwMode="auto">
          <a:xfrm>
            <a:off x="4114800" y="3657600"/>
            <a:ext cx="2438400" cy="10668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800" b="1" dirty="0">
                <a:solidFill>
                  <a:srgbClr val="0000FF"/>
                </a:solidFill>
              </a:rPr>
              <a:t>THÔNG TIN</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nguồn</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vô</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tư</a:t>
            </a:r>
            <a:r>
              <a:rPr lang="en-US" sz="2000" b="1" i="1" dirty="0">
                <a:solidFill>
                  <a:srgbClr val="0000FF"/>
                </a:solidFill>
                <a:latin typeface="Times New Roman" panose="02020603050405020304" pitchFamily="18" charset="0"/>
                <a:cs typeface="Times New Roman" panose="02020603050405020304" pitchFamily="18" charset="0"/>
              </a:rPr>
              <a:t>)</a:t>
            </a:r>
          </a:p>
        </p:txBody>
      </p:sp>
      <p:sp>
        <p:nvSpPr>
          <p:cNvPr id="16390" name="AutoShape 6" descr="Shingle"/>
          <p:cNvSpPr>
            <a:spLocks noChangeArrowheads="1"/>
          </p:cNvSpPr>
          <p:nvPr/>
        </p:nvSpPr>
        <p:spPr bwMode="auto">
          <a:xfrm>
            <a:off x="7543800" y="3657600"/>
            <a:ext cx="2438400" cy="1066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0000FF"/>
                </a:solidFill>
              </a:rPr>
              <a:t>TRUYỀN TIN</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Thiếu</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kiểm</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chứng</a:t>
            </a:r>
            <a:r>
              <a:rPr lang="en-US" sz="2000" b="1" i="1" dirty="0">
                <a:solidFill>
                  <a:srgbClr val="0000FF"/>
                </a:solidFill>
              </a:rPr>
              <a:t>)</a:t>
            </a:r>
          </a:p>
        </p:txBody>
      </p:sp>
      <p:sp>
        <p:nvSpPr>
          <p:cNvPr id="16393" name="AutoShape 9" descr="White marble"/>
          <p:cNvSpPr>
            <a:spLocks noChangeArrowheads="1"/>
          </p:cNvSpPr>
          <p:nvPr/>
        </p:nvSpPr>
        <p:spPr bwMode="auto">
          <a:xfrm>
            <a:off x="6292548" y="5160641"/>
            <a:ext cx="2362200" cy="1295400"/>
          </a:xfrm>
          <a:prstGeom prst="octagon">
            <a:avLst>
              <a:gd name="adj" fmla="val 29287"/>
            </a:avLst>
          </a:prstGeom>
          <a:blipFill dpi="0" rotWithShape="1">
            <a:blip r:embed="rId2" cstate="print"/>
            <a:srcRect/>
            <a:tile tx="0" ty="0" sx="100000" sy="100000" flip="none" algn="tl"/>
          </a:blipFill>
          <a:ln w="9525">
            <a:solidFill>
              <a:srgbClr val="0000FF"/>
            </a:solidFill>
            <a:miter lim="800000"/>
            <a:headEnd/>
            <a:tailEnd/>
          </a:ln>
        </p:spPr>
        <p:txBody>
          <a:bodyPr wrap="none" anchor="ctr"/>
          <a:lstStyle/>
          <a:p>
            <a:pPr algn="ctr"/>
            <a:r>
              <a:rPr lang="en-US" sz="2800" b="1" dirty="0">
                <a:solidFill>
                  <a:srgbClr val="0000FF"/>
                </a:solidFill>
              </a:rPr>
              <a:t>TIN ĐỒN</a:t>
            </a:r>
          </a:p>
          <a:p>
            <a:pPr algn="ctr"/>
            <a:r>
              <a:rPr lang="en-US" sz="2000" b="1" i="1" dirty="0">
                <a:solidFill>
                  <a:srgbClr val="0000FF"/>
                </a:solidFill>
                <a:latin typeface="Times New Roman" panose="02020603050405020304" pitchFamily="18" charset="0"/>
                <a:cs typeface="Times New Roman" panose="02020603050405020304" pitchFamily="18" charset="0"/>
              </a:rPr>
              <a:t>(Lan </a:t>
            </a:r>
            <a:r>
              <a:rPr lang="en-US" sz="2000" b="1" i="1" dirty="0" err="1">
                <a:solidFill>
                  <a:srgbClr val="0000FF"/>
                </a:solidFill>
                <a:latin typeface="Times New Roman" panose="02020603050405020304" pitchFamily="18" charset="0"/>
                <a:cs typeface="Times New Roman" panose="02020603050405020304" pitchFamily="18" charset="0"/>
              </a:rPr>
              <a:t>tỏa</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thêm</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bớt</a:t>
            </a:r>
            <a:r>
              <a:rPr lang="en-US" sz="2000" b="1" i="1" dirty="0">
                <a:solidFill>
                  <a:srgbClr val="0000FF"/>
                </a:solidFill>
                <a:latin typeface="Times New Roman" panose="02020603050405020304" pitchFamily="18" charset="0"/>
                <a:cs typeface="Times New Roman" panose="02020603050405020304" pitchFamily="18" charset="0"/>
              </a:rPr>
              <a:t>)</a:t>
            </a:r>
          </a:p>
        </p:txBody>
      </p:sp>
      <p:pic>
        <p:nvPicPr>
          <p:cNvPr id="14342" name="Picture 12" descr="VUAMIDAT"/>
          <p:cNvPicPr>
            <a:picLocks noChangeAspect="1" noChangeArrowheads="1"/>
          </p:cNvPicPr>
          <p:nvPr/>
        </p:nvPicPr>
        <p:blipFill>
          <a:blip r:embed="rId3" cstate="print"/>
          <a:srcRect/>
          <a:stretch>
            <a:fillRect/>
          </a:stretch>
        </p:blipFill>
        <p:spPr bwMode="auto">
          <a:xfrm>
            <a:off x="2711451" y="66675"/>
            <a:ext cx="2927350" cy="3352800"/>
          </a:xfrm>
          <a:prstGeom prst="rect">
            <a:avLst/>
          </a:prstGeom>
          <a:noFill/>
          <a:ln w="38100">
            <a:solidFill>
              <a:srgbClr val="800080"/>
            </a:solidFill>
            <a:miter lim="800000"/>
            <a:headEnd/>
            <a:tailEnd/>
          </a:ln>
        </p:spPr>
      </p:pic>
      <p:sp>
        <p:nvSpPr>
          <p:cNvPr id="16397" name="AutoShape 13" descr="Horizontal brick"/>
          <p:cNvSpPr>
            <a:spLocks noChangeArrowheads="1"/>
          </p:cNvSpPr>
          <p:nvPr/>
        </p:nvSpPr>
        <p:spPr bwMode="auto">
          <a:xfrm>
            <a:off x="7567832" y="154365"/>
            <a:ext cx="3962400" cy="1285875"/>
          </a:xfrm>
          <a:prstGeom prst="cloudCallout">
            <a:avLst>
              <a:gd name="adj1" fmla="val -94921"/>
              <a:gd name="adj2" fmla="val 26528"/>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400" b="1" dirty="0" err="1">
                <a:solidFill>
                  <a:srgbClr val="0000FF"/>
                </a:solidFill>
              </a:rPr>
              <a:t>Vua</a:t>
            </a:r>
            <a:r>
              <a:rPr lang="en-US" sz="2400" b="1" dirty="0">
                <a:solidFill>
                  <a:srgbClr val="0000FF"/>
                </a:solidFill>
              </a:rPr>
              <a:t> </a:t>
            </a:r>
            <a:r>
              <a:rPr lang="en-US" sz="2400" b="1" dirty="0" err="1">
                <a:solidFill>
                  <a:srgbClr val="0000FF"/>
                </a:solidFill>
              </a:rPr>
              <a:t>Midat</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cái</a:t>
            </a:r>
            <a:r>
              <a:rPr lang="en-US" sz="2400" b="1" dirty="0">
                <a:solidFill>
                  <a:srgbClr val="0000FF"/>
                </a:solidFill>
              </a:rPr>
              <a:t> tai </a:t>
            </a:r>
            <a:r>
              <a:rPr lang="en-US" sz="2400" b="1" dirty="0" err="1">
                <a:solidFill>
                  <a:srgbClr val="0000FF"/>
                </a:solidFill>
              </a:rPr>
              <a:t>l..ừ..a</a:t>
            </a:r>
            <a:r>
              <a:rPr lang="en-US" sz="2400" b="1" dirty="0">
                <a:solidFill>
                  <a:srgbClr val="0000FF"/>
                </a:solidFill>
              </a:rPr>
              <a:t> …!</a:t>
            </a:r>
          </a:p>
        </p:txBody>
      </p:sp>
      <p:sp>
        <p:nvSpPr>
          <p:cNvPr id="16398" name="AutoShape 14"/>
          <p:cNvSpPr>
            <a:spLocks noChangeArrowheads="1"/>
          </p:cNvSpPr>
          <p:nvPr/>
        </p:nvSpPr>
        <p:spPr bwMode="auto">
          <a:xfrm>
            <a:off x="6400800" y="3810000"/>
            <a:ext cx="1295400" cy="838200"/>
          </a:xfrm>
          <a:prstGeom prst="rightArrow">
            <a:avLst>
              <a:gd name="adj1" fmla="val 50000"/>
              <a:gd name="adj2" fmla="val 38636"/>
            </a:avLst>
          </a:prstGeom>
          <a:solidFill>
            <a:srgbClr val="800080"/>
          </a:solidFill>
          <a:ln w="9525">
            <a:solidFill>
              <a:srgbClr val="FFCC00"/>
            </a:solidFill>
            <a:miter lim="800000"/>
            <a:headEnd/>
            <a:tailEnd/>
          </a:ln>
        </p:spPr>
        <p:txBody>
          <a:bodyPr wrap="none" anchor="ctr"/>
          <a:lstStyle/>
          <a:p>
            <a:endParaRPr lang="en-US"/>
          </a:p>
        </p:txBody>
      </p:sp>
      <p:sp>
        <p:nvSpPr>
          <p:cNvPr id="16399" name="AutoShape 15"/>
          <p:cNvSpPr>
            <a:spLocks noChangeArrowheads="1"/>
          </p:cNvSpPr>
          <p:nvPr/>
        </p:nvSpPr>
        <p:spPr bwMode="auto">
          <a:xfrm rot="2490524">
            <a:off x="9067800" y="4114800"/>
            <a:ext cx="1143000" cy="2743200"/>
          </a:xfrm>
          <a:prstGeom prst="curvedLeftArrow">
            <a:avLst>
              <a:gd name="adj1" fmla="val 48000"/>
              <a:gd name="adj2" fmla="val 96000"/>
              <a:gd name="adj3" fmla="val 33333"/>
            </a:avLst>
          </a:prstGeom>
          <a:solidFill>
            <a:srgbClr val="800080"/>
          </a:solidFill>
          <a:ln w="9525">
            <a:solidFill>
              <a:schemeClr val="tx1"/>
            </a:solidFill>
            <a:miter lim="800000"/>
            <a:headEnd/>
            <a:tailEnd/>
          </a:ln>
        </p:spPr>
        <p:txBody>
          <a:bodyPr wrap="none" anchor="ctr"/>
          <a:lstStyle/>
          <a:p>
            <a:endParaRPr lang="en-US"/>
          </a:p>
        </p:txBody>
      </p:sp>
      <p:sp>
        <p:nvSpPr>
          <p:cNvPr id="16400" name="AutoShape 16" descr="White marble"/>
          <p:cNvSpPr>
            <a:spLocks noChangeArrowheads="1"/>
          </p:cNvSpPr>
          <p:nvPr/>
        </p:nvSpPr>
        <p:spPr bwMode="auto">
          <a:xfrm>
            <a:off x="1981200" y="4800600"/>
            <a:ext cx="2971800" cy="1828800"/>
          </a:xfrm>
          <a:prstGeom prst="octagon">
            <a:avLst>
              <a:gd name="adj" fmla="val 29287"/>
            </a:avLst>
          </a:prstGeom>
          <a:blipFill dpi="0" rotWithShape="1">
            <a:blip r:embed="rId2" cstate="print"/>
            <a:srcRect/>
            <a:tile tx="0" ty="0" sx="100000" sy="100000" flip="none" algn="tl"/>
          </a:blipFill>
          <a:ln w="9525">
            <a:solidFill>
              <a:srgbClr val="0000FF"/>
            </a:solidFill>
            <a:miter lim="800000"/>
            <a:headEnd/>
            <a:tailEnd/>
          </a:ln>
        </p:spPr>
        <p:txBody>
          <a:bodyPr wrap="none" anchor="ctr"/>
          <a:lstStyle/>
          <a:p>
            <a:pPr algn="ctr"/>
            <a:r>
              <a:rPr lang="en-US" sz="2800" b="1" dirty="0">
                <a:solidFill>
                  <a:srgbClr val="0000FF"/>
                </a:solidFill>
              </a:rPr>
              <a:t>DƯ LUẬN</a:t>
            </a:r>
          </a:p>
          <a:p>
            <a:pPr algn="ctr"/>
            <a:r>
              <a:rPr lang="en-US" sz="2800" b="1" dirty="0">
                <a:solidFill>
                  <a:srgbClr val="0000FF"/>
                </a:solidFill>
              </a:rPr>
              <a:t>XÃ HỘI</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Số</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đông</a:t>
            </a:r>
            <a:r>
              <a:rPr lang="en-US" sz="2000" b="1" i="1" dirty="0">
                <a:solidFill>
                  <a:srgbClr val="0000FF"/>
                </a:solidFill>
                <a:latin typeface="Times New Roman" panose="02020603050405020304" pitchFamily="18" charset="0"/>
                <a:cs typeface="Times New Roman" panose="02020603050405020304" pitchFamily="18" charset="0"/>
              </a:rPr>
              <a:t>,</a:t>
            </a:r>
          </a:p>
          <a:p>
            <a:pPr algn="ctr"/>
            <a:r>
              <a:rPr lang="en-US" sz="2000" b="1" i="1" dirty="0" err="1">
                <a:solidFill>
                  <a:srgbClr val="0000FF"/>
                </a:solidFill>
                <a:latin typeface="Times New Roman" panose="02020603050405020304" pitchFamily="18" charset="0"/>
                <a:cs typeface="Times New Roman" panose="02020603050405020304" pitchFamily="18" charset="0"/>
              </a:rPr>
              <a:t>mang</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định</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kiến</a:t>
            </a:r>
            <a:r>
              <a:rPr lang="en-US" sz="2000" b="1" i="1" dirty="0">
                <a:solidFill>
                  <a:srgbClr val="0000FF"/>
                </a:solidFill>
                <a:latin typeface="Times New Roman" panose="02020603050405020304" pitchFamily="18" charset="0"/>
                <a:cs typeface="Times New Roman" panose="02020603050405020304" pitchFamily="18" charset="0"/>
              </a:rPr>
              <a:t>)</a:t>
            </a:r>
          </a:p>
        </p:txBody>
      </p:sp>
      <p:sp>
        <p:nvSpPr>
          <p:cNvPr id="16401" name="AutoShape 17"/>
          <p:cNvSpPr>
            <a:spLocks noChangeArrowheads="1"/>
          </p:cNvSpPr>
          <p:nvPr/>
        </p:nvSpPr>
        <p:spPr bwMode="auto">
          <a:xfrm>
            <a:off x="4572000" y="5181600"/>
            <a:ext cx="1676400" cy="1219200"/>
          </a:xfrm>
          <a:prstGeom prst="leftArrow">
            <a:avLst>
              <a:gd name="adj1" fmla="val 50000"/>
              <a:gd name="adj2" fmla="val 34375"/>
            </a:avLst>
          </a:prstGeom>
          <a:solidFill>
            <a:srgbClr val="800080"/>
          </a:solidFill>
          <a:ln w="9525">
            <a:solidFill>
              <a:schemeClr val="tx1"/>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D067310B-1059-45A4-BC80-8AEB1A8D81A9}"/>
              </a:ext>
            </a:extLst>
          </p:cNvPr>
          <p:cNvSpPr/>
          <p:nvPr/>
        </p:nvSpPr>
        <p:spPr>
          <a:xfrm>
            <a:off x="5995768" y="1651699"/>
            <a:ext cx="5534464" cy="1569660"/>
          </a:xfrm>
          <a:prstGeom prst="rect">
            <a:avLst/>
          </a:prstGeom>
          <a:noFill/>
        </p:spPr>
        <p:txBody>
          <a:bodyPr wrap="none" lIns="91440" tIns="45720" rIns="91440" bIns="45720">
            <a:spAutoFit/>
          </a:bodyPr>
          <a:lstStyle/>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KỸ NĂNG</a:t>
            </a:r>
          </a:p>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NẮM BẮT, ĐỊNH HƯỚNG </a:t>
            </a:r>
          </a:p>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DƯ LUẬN XÃ HỘI TỪ CƠ SỞ</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5" name="AutoShape 17">
            <a:extLst>
              <a:ext uri="{FF2B5EF4-FFF2-40B4-BE49-F238E27FC236}">
                <a16:creationId xmlns:a16="http://schemas.microsoft.com/office/drawing/2014/main" id="{0A832406-A7A7-482B-A109-2D5F827521E7}"/>
              </a:ext>
            </a:extLst>
          </p:cNvPr>
          <p:cNvSpPr>
            <a:spLocks noChangeArrowheads="1"/>
          </p:cNvSpPr>
          <p:nvPr/>
        </p:nvSpPr>
        <p:spPr bwMode="auto">
          <a:xfrm>
            <a:off x="127945" y="4519614"/>
            <a:ext cx="2438399" cy="2295524"/>
          </a:xfrm>
          <a:prstGeom prst="leftArrow">
            <a:avLst>
              <a:gd name="adj1" fmla="val 50000"/>
              <a:gd name="adj2" fmla="val 34375"/>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dirty="0">
                <a:solidFill>
                  <a:schemeClr val="bg1"/>
                </a:solidFill>
                <a:latin typeface="Times New Roman" panose="02020603050405020304" pitchFamily="18" charset="0"/>
                <a:cs typeface="Times New Roman" panose="02020603050405020304" pitchFamily="18" charset="0"/>
              </a:rPr>
              <a:t>CHÍNH TRỊ </a:t>
            </a:r>
          </a:p>
          <a:p>
            <a:pPr algn="ctr"/>
            <a:r>
              <a:rPr lang="en-US" sz="2400" dirty="0">
                <a:solidFill>
                  <a:schemeClr val="bg1"/>
                </a:solidFill>
                <a:latin typeface="Times New Roman" panose="02020603050405020304" pitchFamily="18" charset="0"/>
                <a:cs typeface="Times New Roman" panose="02020603050405020304" pitchFamily="18" charset="0"/>
              </a:rPr>
              <a:t>XÃ HỘI</a:t>
            </a:r>
          </a:p>
          <a:p>
            <a:pPr algn="ctr"/>
            <a:r>
              <a:rPr lang="en-US" sz="2000" i="1"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Mục</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đích</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chính</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trị</a:t>
            </a:r>
            <a:r>
              <a:rPr lang="en-US" sz="2000" i="1" dirty="0">
                <a:solidFill>
                  <a:schemeClr val="bg1"/>
                </a:solidFill>
                <a:latin typeface="Times New Roman" panose="02020603050405020304" pitchFamily="18" charset="0"/>
                <a:cs typeface="Times New Roman" panose="02020603050405020304" pitchFamily="18" charset="0"/>
              </a:rPr>
              <a:t>)</a:t>
            </a:r>
          </a:p>
        </p:txBody>
      </p:sp>
      <p:sp>
        <p:nvSpPr>
          <p:cNvPr id="4" name="Arrow: Up 3">
            <a:extLst>
              <a:ext uri="{FF2B5EF4-FFF2-40B4-BE49-F238E27FC236}">
                <a16:creationId xmlns:a16="http://schemas.microsoft.com/office/drawing/2014/main" id="{4DBDB9B3-2D46-4E1A-9110-82139753A187}"/>
              </a:ext>
            </a:extLst>
          </p:cNvPr>
          <p:cNvSpPr/>
          <p:nvPr/>
        </p:nvSpPr>
        <p:spPr>
          <a:xfrm>
            <a:off x="73453" y="2057400"/>
            <a:ext cx="2779459" cy="4529809"/>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anose="02020603050405020304" pitchFamily="18" charset="0"/>
                <a:cs typeface="Times New Roman" panose="02020603050405020304" pitchFamily="18" charset="0"/>
              </a:rPr>
              <a:t>THÔNG TIN</a:t>
            </a:r>
          </a:p>
          <a:p>
            <a:pPr algn="ctr"/>
            <a:r>
              <a:rPr lang="en-US" sz="2000" dirty="0">
                <a:solidFill>
                  <a:srgbClr val="FF0000"/>
                </a:solidFill>
                <a:latin typeface="Times New Roman" panose="02020603050405020304" pitchFamily="18" charset="0"/>
                <a:cs typeface="Times New Roman" panose="02020603050405020304" pitchFamily="18" charset="0"/>
              </a:rPr>
              <a:t>XÁC THỰC, KỊP THỜI,</a:t>
            </a:r>
          </a:p>
          <a:p>
            <a:pPr algn="ctr"/>
            <a:r>
              <a:rPr lang="en-US" sz="2000" dirty="0">
                <a:solidFill>
                  <a:srgbClr val="FF0000"/>
                </a:solidFill>
                <a:latin typeface="Times New Roman" panose="02020603050405020304" pitchFamily="18" charset="0"/>
                <a:cs typeface="Times New Roman" panose="02020603050405020304" pitchFamily="18" charset="0"/>
              </a:rPr>
              <a:t>ĐÚNG ĐỐI TƯỢNG, PHẠM VI LAN TỎA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anim calcmode="lin" valueType="num">
                                      <p:cBhvr>
                                        <p:cTn id="8" dur="1000" fill="hold"/>
                                        <p:tgtEl>
                                          <p:spTgt spid="14342"/>
                                        </p:tgtEl>
                                        <p:attrNameLst>
                                          <p:attrName>ppt_x</p:attrName>
                                        </p:attrNameLst>
                                      </p:cBhvr>
                                      <p:tavLst>
                                        <p:tav tm="0">
                                          <p:val>
                                            <p:strVal val="#ppt_x"/>
                                          </p:val>
                                        </p:tav>
                                        <p:tav tm="100000">
                                          <p:val>
                                            <p:strVal val="#ppt_x"/>
                                          </p:val>
                                        </p:tav>
                                      </p:tavLst>
                                    </p:anim>
                                    <p:anim calcmode="lin" valueType="num">
                                      <p:cBhvr>
                                        <p:cTn id="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7"/>
                                        </p:tgtEl>
                                        <p:attrNameLst>
                                          <p:attrName>style.visibility</p:attrName>
                                        </p:attrNameLst>
                                      </p:cBhvr>
                                      <p:to>
                                        <p:strVal val="visible"/>
                                      </p:to>
                                    </p:set>
                                    <p:animEffect transition="in" filter="fade">
                                      <p:cBhvr>
                                        <p:cTn id="14" dur="1000"/>
                                        <p:tgtEl>
                                          <p:spTgt spid="16397"/>
                                        </p:tgtEl>
                                      </p:cBhvr>
                                    </p:animEffect>
                                    <p:anim calcmode="lin" valueType="num">
                                      <p:cBhvr>
                                        <p:cTn id="15" dur="1000" fill="hold"/>
                                        <p:tgtEl>
                                          <p:spTgt spid="16397"/>
                                        </p:tgtEl>
                                        <p:attrNameLst>
                                          <p:attrName>ppt_x</p:attrName>
                                        </p:attrNameLst>
                                      </p:cBhvr>
                                      <p:tavLst>
                                        <p:tav tm="0">
                                          <p:val>
                                            <p:strVal val="#ppt_x"/>
                                          </p:val>
                                        </p:tav>
                                        <p:tav tm="100000">
                                          <p:val>
                                            <p:strVal val="#ppt_x"/>
                                          </p:val>
                                        </p:tav>
                                      </p:tavLst>
                                    </p:anim>
                                    <p:anim calcmode="lin" valueType="num">
                                      <p:cBhvr>
                                        <p:cTn id="16" dur="1000" fill="hold"/>
                                        <p:tgtEl>
                                          <p:spTgt spid="163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fade">
                                      <p:cBhvr>
                                        <p:cTn id="21" dur="1000"/>
                                        <p:tgtEl>
                                          <p:spTgt spid="16388"/>
                                        </p:tgtEl>
                                      </p:cBhvr>
                                    </p:animEffect>
                                    <p:anim calcmode="lin" valueType="num">
                                      <p:cBhvr>
                                        <p:cTn id="22" dur="1000" fill="hold"/>
                                        <p:tgtEl>
                                          <p:spTgt spid="16388"/>
                                        </p:tgtEl>
                                        <p:attrNameLst>
                                          <p:attrName>ppt_x</p:attrName>
                                        </p:attrNameLst>
                                      </p:cBhvr>
                                      <p:tavLst>
                                        <p:tav tm="0">
                                          <p:val>
                                            <p:strVal val="#ppt_x"/>
                                          </p:val>
                                        </p:tav>
                                        <p:tav tm="100000">
                                          <p:val>
                                            <p:strVal val="#ppt_x"/>
                                          </p:val>
                                        </p:tav>
                                      </p:tavLst>
                                    </p:anim>
                                    <p:anim calcmode="lin" valueType="num">
                                      <p:cBhvr>
                                        <p:cTn id="23" dur="1000" fill="hold"/>
                                        <p:tgtEl>
                                          <p:spTgt spid="1638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389"/>
                                        </p:tgtEl>
                                        <p:attrNameLst>
                                          <p:attrName>style.visibility</p:attrName>
                                        </p:attrNameLst>
                                      </p:cBhvr>
                                      <p:to>
                                        <p:strVal val="visible"/>
                                      </p:to>
                                    </p:set>
                                    <p:animEffect transition="in" filter="fade">
                                      <p:cBhvr>
                                        <p:cTn id="26" dur="1000"/>
                                        <p:tgtEl>
                                          <p:spTgt spid="16389"/>
                                        </p:tgtEl>
                                      </p:cBhvr>
                                    </p:animEffect>
                                    <p:anim calcmode="lin" valueType="num">
                                      <p:cBhvr>
                                        <p:cTn id="27" dur="1000" fill="hold"/>
                                        <p:tgtEl>
                                          <p:spTgt spid="16389"/>
                                        </p:tgtEl>
                                        <p:attrNameLst>
                                          <p:attrName>ppt_x</p:attrName>
                                        </p:attrNameLst>
                                      </p:cBhvr>
                                      <p:tavLst>
                                        <p:tav tm="0">
                                          <p:val>
                                            <p:strVal val="#ppt_x"/>
                                          </p:val>
                                        </p:tav>
                                        <p:tav tm="100000">
                                          <p:val>
                                            <p:strVal val="#ppt_x"/>
                                          </p:val>
                                        </p:tav>
                                      </p:tavLst>
                                    </p:anim>
                                    <p:anim calcmode="lin" valueType="num">
                                      <p:cBhvr>
                                        <p:cTn id="28"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398"/>
                                        </p:tgtEl>
                                        <p:attrNameLst>
                                          <p:attrName>style.visibility</p:attrName>
                                        </p:attrNameLst>
                                      </p:cBhvr>
                                      <p:to>
                                        <p:strVal val="visible"/>
                                      </p:to>
                                    </p:set>
                                    <p:animEffect transition="in" filter="fade">
                                      <p:cBhvr>
                                        <p:cTn id="33" dur="1000"/>
                                        <p:tgtEl>
                                          <p:spTgt spid="16398"/>
                                        </p:tgtEl>
                                      </p:cBhvr>
                                    </p:animEffect>
                                    <p:anim calcmode="lin" valueType="num">
                                      <p:cBhvr>
                                        <p:cTn id="34" dur="1000" fill="hold"/>
                                        <p:tgtEl>
                                          <p:spTgt spid="16398"/>
                                        </p:tgtEl>
                                        <p:attrNameLst>
                                          <p:attrName>ppt_x</p:attrName>
                                        </p:attrNameLst>
                                      </p:cBhvr>
                                      <p:tavLst>
                                        <p:tav tm="0">
                                          <p:val>
                                            <p:strVal val="#ppt_x"/>
                                          </p:val>
                                        </p:tav>
                                        <p:tav tm="100000">
                                          <p:val>
                                            <p:strVal val="#ppt_x"/>
                                          </p:val>
                                        </p:tav>
                                      </p:tavLst>
                                    </p:anim>
                                    <p:anim calcmode="lin" valueType="num">
                                      <p:cBhvr>
                                        <p:cTn id="35" dur="1000" fill="hold"/>
                                        <p:tgtEl>
                                          <p:spTgt spid="1639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390"/>
                                        </p:tgtEl>
                                        <p:attrNameLst>
                                          <p:attrName>style.visibility</p:attrName>
                                        </p:attrNameLst>
                                      </p:cBhvr>
                                      <p:to>
                                        <p:strVal val="visible"/>
                                      </p:to>
                                    </p:set>
                                    <p:animEffect transition="in" filter="fade">
                                      <p:cBhvr>
                                        <p:cTn id="38" dur="1000"/>
                                        <p:tgtEl>
                                          <p:spTgt spid="16390"/>
                                        </p:tgtEl>
                                      </p:cBhvr>
                                    </p:animEffect>
                                    <p:anim calcmode="lin" valueType="num">
                                      <p:cBhvr>
                                        <p:cTn id="39" dur="1000" fill="hold"/>
                                        <p:tgtEl>
                                          <p:spTgt spid="16390"/>
                                        </p:tgtEl>
                                        <p:attrNameLst>
                                          <p:attrName>ppt_x</p:attrName>
                                        </p:attrNameLst>
                                      </p:cBhvr>
                                      <p:tavLst>
                                        <p:tav tm="0">
                                          <p:val>
                                            <p:strVal val="#ppt_x"/>
                                          </p:val>
                                        </p:tav>
                                        <p:tav tm="100000">
                                          <p:val>
                                            <p:strVal val="#ppt_x"/>
                                          </p:val>
                                        </p:tav>
                                      </p:tavLst>
                                    </p:anim>
                                    <p:anim calcmode="lin" valueType="num">
                                      <p:cBhvr>
                                        <p:cTn id="40"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399"/>
                                        </p:tgtEl>
                                        <p:attrNameLst>
                                          <p:attrName>style.visibility</p:attrName>
                                        </p:attrNameLst>
                                      </p:cBhvr>
                                      <p:to>
                                        <p:strVal val="visible"/>
                                      </p:to>
                                    </p:set>
                                    <p:animEffect transition="in" filter="wipe(down)">
                                      <p:cBhvr>
                                        <p:cTn id="45" dur="500"/>
                                        <p:tgtEl>
                                          <p:spTgt spid="1639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393"/>
                                        </p:tgtEl>
                                        <p:attrNameLst>
                                          <p:attrName>style.visibility</p:attrName>
                                        </p:attrNameLst>
                                      </p:cBhvr>
                                      <p:to>
                                        <p:strVal val="visible"/>
                                      </p:to>
                                    </p:set>
                                    <p:animEffect transition="in" filter="wipe(down)">
                                      <p:cBhvr>
                                        <p:cTn id="48" dur="500"/>
                                        <p:tgtEl>
                                          <p:spTgt spid="1639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401"/>
                                        </p:tgtEl>
                                        <p:attrNameLst>
                                          <p:attrName>style.visibility</p:attrName>
                                        </p:attrNameLst>
                                      </p:cBhvr>
                                      <p:to>
                                        <p:strVal val="visible"/>
                                      </p:to>
                                    </p:set>
                                    <p:animEffect transition="in" filter="barn(inVertical)">
                                      <p:cBhvr>
                                        <p:cTn id="53" dur="500"/>
                                        <p:tgtEl>
                                          <p:spTgt spid="1640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400"/>
                                        </p:tgtEl>
                                        <p:attrNameLst>
                                          <p:attrName>style.visibility</p:attrName>
                                        </p:attrNameLst>
                                      </p:cBhvr>
                                      <p:to>
                                        <p:strVal val="visible"/>
                                      </p:to>
                                    </p:set>
                                    <p:animEffect transition="in" filter="barn(inVertical)">
                                      <p:cBhvr>
                                        <p:cTn id="56" dur="500"/>
                                        <p:tgtEl>
                                          <p:spTgt spid="1640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3" grpId="0" animBg="1"/>
      <p:bldP spid="16397" grpId="0" animBg="1"/>
      <p:bldP spid="16398" grpId="0" animBg="1"/>
      <p:bldP spid="16399" grpId="0" animBg="1"/>
      <p:bldP spid="16400" grpId="0" animBg="1"/>
      <p:bldP spid="16401" grpId="0" animBg="1"/>
      <p:bldP spid="1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1031875" y="1182930"/>
            <a:ext cx="25717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a:solidFill>
                  <a:srgbClr val="FF00FF"/>
                </a:solidFill>
              </a:rPr>
              <a:t>NGHE, XEM</a:t>
            </a:r>
          </a:p>
          <a:p>
            <a:pPr algn="ctr">
              <a:defRPr/>
            </a:pPr>
            <a:r>
              <a:rPr lang="en-US" sz="2000" b="1" i="1">
                <a:solidFill>
                  <a:srgbClr val="CC6600"/>
                </a:solidFill>
              </a:rPr>
              <a:t>(truyền thông)</a:t>
            </a:r>
          </a:p>
        </p:txBody>
      </p:sp>
      <p:sp>
        <p:nvSpPr>
          <p:cNvPr id="71684" name="desk1"/>
          <p:cNvSpPr>
            <a:spLocks noEditPoints="1" noChangeArrowheads="1"/>
          </p:cNvSpPr>
          <p:nvPr/>
        </p:nvSpPr>
        <p:spPr bwMode="auto">
          <a:xfrm>
            <a:off x="955675" y="2339525"/>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a:solidFill>
                  <a:srgbClr val="FF00FF"/>
                </a:solidFill>
              </a:rPr>
              <a:t>ĐỌC</a:t>
            </a:r>
          </a:p>
          <a:p>
            <a:pPr algn="ctr">
              <a:defRPr/>
            </a:pPr>
            <a:r>
              <a:rPr lang="en-US" sz="2000" b="1" i="1">
                <a:solidFill>
                  <a:srgbClr val="CC6600"/>
                </a:solidFill>
              </a:rPr>
              <a:t>(NQ, TL, HD)</a:t>
            </a:r>
          </a:p>
        </p:txBody>
      </p:sp>
      <p:sp>
        <p:nvSpPr>
          <p:cNvPr id="71685" name="desk1"/>
          <p:cNvSpPr>
            <a:spLocks noEditPoints="1" noChangeArrowheads="1"/>
          </p:cNvSpPr>
          <p:nvPr/>
        </p:nvSpPr>
        <p:spPr bwMode="auto">
          <a:xfrm>
            <a:off x="993774" y="3429000"/>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COPY, SHARE</a:t>
            </a:r>
          </a:p>
          <a:p>
            <a:pPr algn="ctr">
              <a:defRPr/>
            </a:pPr>
            <a:r>
              <a:rPr lang="en-US" sz="2000" b="1" i="1" dirty="0">
                <a:solidFill>
                  <a:srgbClr val="CC6600"/>
                </a:solidFill>
              </a:rPr>
              <a:t>(Chia </a:t>
            </a:r>
            <a:r>
              <a:rPr lang="en-US" sz="2000" b="1" i="1" dirty="0" err="1">
                <a:solidFill>
                  <a:srgbClr val="CC6600"/>
                </a:solidFill>
              </a:rPr>
              <a:t>sẻ</a:t>
            </a:r>
            <a:r>
              <a:rPr lang="en-US" sz="2000" b="1" i="1" dirty="0">
                <a:solidFill>
                  <a:srgbClr val="CC6600"/>
                </a:solidFill>
              </a:rPr>
              <a:t> group)</a:t>
            </a:r>
          </a:p>
        </p:txBody>
      </p:sp>
      <p:sp>
        <p:nvSpPr>
          <p:cNvPr id="71686" name="desk1"/>
          <p:cNvSpPr>
            <a:spLocks noEditPoints="1" noChangeArrowheads="1"/>
          </p:cNvSpPr>
          <p:nvPr/>
        </p:nvSpPr>
        <p:spPr bwMode="auto">
          <a:xfrm>
            <a:off x="1031875" y="4756065"/>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algn="ctr">
              <a:defRPr/>
            </a:pPr>
            <a:r>
              <a:rPr lang="en-US" sz="2400" b="1" dirty="0">
                <a:solidFill>
                  <a:srgbClr val="FF00FF"/>
                </a:solidFill>
              </a:rPr>
              <a:t>TIẾP XÚC </a:t>
            </a:r>
            <a:r>
              <a:rPr lang="en-US" sz="2000" b="1" i="1" dirty="0">
                <a:solidFill>
                  <a:srgbClr val="CC6600"/>
                </a:solidFill>
              </a:rPr>
              <a:t>(</a:t>
            </a:r>
            <a:r>
              <a:rPr lang="en-US" sz="2000" b="1" i="1" dirty="0" err="1">
                <a:solidFill>
                  <a:srgbClr val="CC6600"/>
                </a:solidFill>
              </a:rPr>
              <a:t>Thông</a:t>
            </a:r>
            <a:r>
              <a:rPr lang="en-US" sz="2000" b="1" i="1" dirty="0">
                <a:solidFill>
                  <a:srgbClr val="CC6600"/>
                </a:solidFill>
              </a:rPr>
              <a:t> tin </a:t>
            </a:r>
            <a:r>
              <a:rPr lang="en-US" sz="2000" b="1" i="1" dirty="0" err="1">
                <a:solidFill>
                  <a:srgbClr val="CC6600"/>
                </a:solidFill>
              </a:rPr>
              <a:t>thực</a:t>
            </a:r>
            <a:r>
              <a:rPr lang="en-US" sz="2000" b="1" i="1" dirty="0">
                <a:solidFill>
                  <a:srgbClr val="CC6600"/>
                </a:solidFill>
              </a:rPr>
              <a:t> </a:t>
            </a:r>
            <a:r>
              <a:rPr lang="en-US" sz="2000" b="1" i="1" dirty="0" err="1">
                <a:solidFill>
                  <a:srgbClr val="CC6600"/>
                </a:solidFill>
              </a:rPr>
              <a:t>tế</a:t>
            </a:r>
            <a:r>
              <a:rPr lang="en-US" sz="2000" b="1" i="1" dirty="0">
                <a:solidFill>
                  <a:srgbClr val="CC6600"/>
                </a:solidFill>
              </a:rPr>
              <a:t>)</a:t>
            </a:r>
          </a:p>
        </p:txBody>
      </p:sp>
      <p:sp>
        <p:nvSpPr>
          <p:cNvPr id="71691" name="AutoShape 11"/>
          <p:cNvSpPr>
            <a:spLocks noChangeArrowheads="1"/>
          </p:cNvSpPr>
          <p:nvPr/>
        </p:nvSpPr>
        <p:spPr bwMode="auto">
          <a:xfrm>
            <a:off x="7943851" y="1066800"/>
            <a:ext cx="2114549" cy="4114800"/>
          </a:xfrm>
          <a:prstGeom prst="rightArrow">
            <a:avLst>
              <a:gd name="adj1" fmla="val 50000"/>
              <a:gd name="adj2" fmla="val 2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HỆ THỐNG</a:t>
            </a:r>
          </a:p>
          <a:p>
            <a:pPr algn="ctr"/>
            <a:r>
              <a:rPr lang="en-US" sz="2400" b="1" dirty="0">
                <a:solidFill>
                  <a:srgbClr val="C00000"/>
                </a:solidFill>
                <a:latin typeface="Times New Roman" panose="02020603050405020304" pitchFamily="18" charset="0"/>
                <a:cs typeface="Times New Roman" panose="02020603050405020304" pitchFamily="18" charset="0"/>
              </a:rPr>
              <a:t>CẬP NHẬT</a:t>
            </a:r>
          </a:p>
          <a:p>
            <a:pPr algn="ctr"/>
            <a:r>
              <a:rPr lang="en-US" sz="2400" b="1" dirty="0">
                <a:solidFill>
                  <a:srgbClr val="C00000"/>
                </a:solidFill>
                <a:latin typeface="Times New Roman" panose="02020603050405020304" pitchFamily="18" charset="0"/>
                <a:cs typeface="Times New Roman" panose="02020603050405020304" pitchFamily="18" charset="0"/>
              </a:rPr>
              <a:t>QUẢN LÝ</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1696" name="desk1"/>
          <p:cNvSpPr>
            <a:spLocks noEditPoints="1" noChangeArrowheads="1"/>
          </p:cNvSpPr>
          <p:nvPr/>
        </p:nvSpPr>
        <p:spPr bwMode="auto">
          <a:xfrm>
            <a:off x="4966401" y="1567348"/>
            <a:ext cx="2959100" cy="318871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r>
              <a:rPr lang="en-US" sz="2400" b="1" dirty="0">
                <a:solidFill>
                  <a:srgbClr val="0000FF"/>
                </a:solidFill>
                <a:latin typeface="Times New Roman" panose="02020603050405020304" pitchFamily="18" charset="0"/>
                <a:cs typeface="Times New Roman" panose="02020603050405020304" pitchFamily="18" charset="0"/>
              </a:rPr>
              <a:t>TÍCH HỢP </a:t>
            </a:r>
          </a:p>
          <a:p>
            <a:pPr algn="ctr">
              <a:defRPr/>
            </a:pPr>
            <a:r>
              <a:rPr lang="en-US" sz="2400" b="1" dirty="0">
                <a:solidFill>
                  <a:srgbClr val="0000FF"/>
                </a:solidFill>
                <a:latin typeface="Times New Roman" panose="02020603050405020304" pitchFamily="18" charset="0"/>
                <a:cs typeface="Times New Roman" panose="02020603050405020304" pitchFamily="18" charset="0"/>
              </a:rPr>
              <a:t>HỆ THỐNG</a:t>
            </a:r>
          </a:p>
          <a:p>
            <a:pPr algn="ctr">
              <a:defRPr/>
            </a:pPr>
            <a:r>
              <a:rPr lang="en-US" sz="2400" b="1" dirty="0">
                <a:solidFill>
                  <a:srgbClr val="0000FF"/>
                </a:solidFill>
                <a:latin typeface="Times New Roman" panose="02020603050405020304" pitchFamily="18" charset="0"/>
                <a:cs typeface="Times New Roman" panose="02020603050405020304" pitchFamily="18" charset="0"/>
              </a:rPr>
              <a:t>THÔNG TIN PHÁP LUẬT </a:t>
            </a:r>
          </a:p>
          <a:p>
            <a:pPr algn="ctr">
              <a:defRPr/>
            </a:pPr>
            <a:endParaRPr lang="en-US" sz="2400" b="1" dirty="0">
              <a:solidFill>
                <a:srgbClr val="0000FF"/>
              </a:solidFill>
            </a:endParaRPr>
          </a:p>
        </p:txBody>
      </p:sp>
      <p:sp>
        <p:nvSpPr>
          <p:cNvPr id="71697" name="desk1"/>
          <p:cNvSpPr>
            <a:spLocks noEditPoints="1" noChangeArrowheads="1"/>
          </p:cNvSpPr>
          <p:nvPr/>
        </p:nvSpPr>
        <p:spPr bwMode="auto">
          <a:xfrm>
            <a:off x="4995420" y="5696555"/>
            <a:ext cx="295909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FF"/>
                </a:solidFill>
              </a:rPr>
              <a:t>ỨNG DỤNG</a:t>
            </a:r>
          </a:p>
          <a:p>
            <a:pPr algn="ctr">
              <a:defRPr/>
            </a:pPr>
            <a:r>
              <a:rPr lang="en-US" sz="2000" b="1" dirty="0">
                <a:solidFill>
                  <a:srgbClr val="CC6600"/>
                </a:solidFill>
              </a:rPr>
              <a:t>(CN, Net)</a:t>
            </a:r>
          </a:p>
          <a:p>
            <a:pPr algn="ctr">
              <a:defRPr/>
            </a:pPr>
            <a:endParaRPr lang="en-US" sz="2000" b="1" i="1" dirty="0">
              <a:solidFill>
                <a:srgbClr val="CC6600"/>
              </a:solidFill>
            </a:endParaRPr>
          </a:p>
        </p:txBody>
      </p:sp>
      <p:sp>
        <p:nvSpPr>
          <p:cNvPr id="2" name="Rectangle 1">
            <a:extLst>
              <a:ext uri="{FF2B5EF4-FFF2-40B4-BE49-F238E27FC236}">
                <a16:creationId xmlns:a16="http://schemas.microsoft.com/office/drawing/2014/main" id="{2CEEC11A-3D68-40B3-A892-C46A133914A6}"/>
              </a:ext>
            </a:extLst>
          </p:cNvPr>
          <p:cNvSpPr/>
          <p:nvPr/>
        </p:nvSpPr>
        <p:spPr>
          <a:xfrm>
            <a:off x="3048000" y="247045"/>
            <a:ext cx="7257050" cy="523220"/>
          </a:xfrm>
          <a:prstGeom prst="rect">
            <a:avLst/>
          </a:prstGeom>
          <a:noFill/>
        </p:spPr>
        <p:txBody>
          <a:bodyPr wrap="none" lIns="91440" tIns="45720" rIns="91440" bIns="45720">
            <a:spAutoFit/>
          </a:bodyPr>
          <a:lstStyle/>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a:t>
            </a:r>
            <a:r>
              <a:rPr lang="en-US" sz="28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XỬ LÝ THÔNG TIN PHÁP LUẬT</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BC584158-D609-41C5-B472-29FC935F245C}"/>
              </a:ext>
            </a:extLst>
          </p:cNvPr>
          <p:cNvSpPr>
            <a:spLocks noEditPoints="1" noChangeArrowheads="1"/>
          </p:cNvSpPr>
          <p:nvPr/>
        </p:nvSpPr>
        <p:spPr bwMode="auto">
          <a:xfrm>
            <a:off x="10058400" y="952500"/>
            <a:ext cx="1905000" cy="4800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19" name="Picture 8" descr="8 smartphone nổi bật dưới 10 triệu đồng - VnExpress Số hóa">
            <a:extLst>
              <a:ext uri="{FF2B5EF4-FFF2-40B4-BE49-F238E27FC236}">
                <a16:creationId xmlns:a16="http://schemas.microsoft.com/office/drawing/2014/main" id="{7A98D89D-7525-4044-BBC1-E98797766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00" t="3264" r="31093" b="5000"/>
          <a:stretch/>
        </p:blipFill>
        <p:spPr bwMode="auto">
          <a:xfrm rot="21376669">
            <a:off x="10135813" y="2079545"/>
            <a:ext cx="1740364" cy="27436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E3412B1A-F0D6-4FAC-A869-BF30655409D0}"/>
              </a:ext>
            </a:extLst>
          </p:cNvPr>
          <p:cNvSpPr/>
          <p:nvPr/>
        </p:nvSpPr>
        <p:spPr>
          <a:xfrm rot="21052597">
            <a:off x="9988102" y="1452178"/>
            <a:ext cx="1882247"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 note</a:t>
            </a:r>
          </a:p>
        </p:txBody>
      </p:sp>
      <p:sp>
        <p:nvSpPr>
          <p:cNvPr id="10" name="Arrow: Right 9">
            <a:extLst>
              <a:ext uri="{FF2B5EF4-FFF2-40B4-BE49-F238E27FC236}">
                <a16:creationId xmlns:a16="http://schemas.microsoft.com/office/drawing/2014/main" id="{759FA4A9-9BEE-4C83-8EEC-1397CCD26A4F}"/>
              </a:ext>
            </a:extLst>
          </p:cNvPr>
          <p:cNvSpPr/>
          <p:nvPr/>
        </p:nvSpPr>
        <p:spPr>
          <a:xfrm>
            <a:off x="3955020" y="1513846"/>
            <a:ext cx="942975" cy="70610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727574E6-6FC8-444A-9A41-106BBBDE3100}"/>
              </a:ext>
            </a:extLst>
          </p:cNvPr>
          <p:cNvSpPr/>
          <p:nvPr/>
        </p:nvSpPr>
        <p:spPr>
          <a:xfrm>
            <a:off x="3955019" y="2443672"/>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6CAB68B4-4484-45A7-B184-B9BF36A7D6CA}"/>
              </a:ext>
            </a:extLst>
          </p:cNvPr>
          <p:cNvSpPr/>
          <p:nvPr/>
        </p:nvSpPr>
        <p:spPr>
          <a:xfrm>
            <a:off x="3973369" y="3533147"/>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294416FE-3E07-4F80-8AED-02119DEBEDB5}"/>
              </a:ext>
            </a:extLst>
          </p:cNvPr>
          <p:cNvSpPr/>
          <p:nvPr/>
        </p:nvSpPr>
        <p:spPr>
          <a:xfrm>
            <a:off x="4030523" y="4510573"/>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A5FD0709-DC73-464B-BD37-5C1637EF6E39}"/>
              </a:ext>
            </a:extLst>
          </p:cNvPr>
          <p:cNvSpPr/>
          <p:nvPr/>
        </p:nvSpPr>
        <p:spPr>
          <a:xfrm>
            <a:off x="6072653" y="4727725"/>
            <a:ext cx="729692" cy="825423"/>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anim calcmode="lin" valueType="num">
                                      <p:cBhvr>
                                        <p:cTn id="8" dur="1000" fill="hold"/>
                                        <p:tgtEl>
                                          <p:spTgt spid="71683"/>
                                        </p:tgtEl>
                                        <p:attrNameLst>
                                          <p:attrName>ppt_x</p:attrName>
                                        </p:attrNameLst>
                                      </p:cBhvr>
                                      <p:tavLst>
                                        <p:tav tm="0">
                                          <p:val>
                                            <p:strVal val="#ppt_x"/>
                                          </p:val>
                                        </p:tav>
                                        <p:tav tm="100000">
                                          <p:val>
                                            <p:strVal val="#ppt_x"/>
                                          </p:val>
                                        </p:tav>
                                      </p:tavLst>
                                    </p:anim>
                                    <p:anim calcmode="lin" valueType="num">
                                      <p:cBhvr>
                                        <p:cTn id="9"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fade">
                                      <p:cBhvr>
                                        <p:cTn id="14" dur="1000"/>
                                        <p:tgtEl>
                                          <p:spTgt spid="71684"/>
                                        </p:tgtEl>
                                      </p:cBhvr>
                                    </p:animEffect>
                                    <p:anim calcmode="lin" valueType="num">
                                      <p:cBhvr>
                                        <p:cTn id="15" dur="1000" fill="hold"/>
                                        <p:tgtEl>
                                          <p:spTgt spid="71684"/>
                                        </p:tgtEl>
                                        <p:attrNameLst>
                                          <p:attrName>ppt_x</p:attrName>
                                        </p:attrNameLst>
                                      </p:cBhvr>
                                      <p:tavLst>
                                        <p:tav tm="0">
                                          <p:val>
                                            <p:strVal val="#ppt_x"/>
                                          </p:val>
                                        </p:tav>
                                        <p:tav tm="100000">
                                          <p:val>
                                            <p:strVal val="#ppt_x"/>
                                          </p:val>
                                        </p:tav>
                                      </p:tavLst>
                                    </p:anim>
                                    <p:anim calcmode="lin" valueType="num">
                                      <p:cBhvr>
                                        <p:cTn id="16"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fade">
                                      <p:cBhvr>
                                        <p:cTn id="21" dur="1000"/>
                                        <p:tgtEl>
                                          <p:spTgt spid="71685"/>
                                        </p:tgtEl>
                                      </p:cBhvr>
                                    </p:animEffect>
                                    <p:anim calcmode="lin" valueType="num">
                                      <p:cBhvr>
                                        <p:cTn id="22" dur="1000" fill="hold"/>
                                        <p:tgtEl>
                                          <p:spTgt spid="71685"/>
                                        </p:tgtEl>
                                        <p:attrNameLst>
                                          <p:attrName>ppt_x</p:attrName>
                                        </p:attrNameLst>
                                      </p:cBhvr>
                                      <p:tavLst>
                                        <p:tav tm="0">
                                          <p:val>
                                            <p:strVal val="#ppt_x"/>
                                          </p:val>
                                        </p:tav>
                                        <p:tav tm="100000">
                                          <p:val>
                                            <p:strVal val="#ppt_x"/>
                                          </p:val>
                                        </p:tav>
                                      </p:tavLst>
                                    </p:anim>
                                    <p:anim calcmode="lin" valueType="num">
                                      <p:cBhvr>
                                        <p:cTn id="23" dur="1000" fill="hold"/>
                                        <p:tgtEl>
                                          <p:spTgt spid="7168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686"/>
                                        </p:tgtEl>
                                        <p:attrNameLst>
                                          <p:attrName>style.visibility</p:attrName>
                                        </p:attrNameLst>
                                      </p:cBhvr>
                                      <p:to>
                                        <p:strVal val="visible"/>
                                      </p:to>
                                    </p:set>
                                    <p:animEffect transition="in" filter="fade">
                                      <p:cBhvr>
                                        <p:cTn id="28" dur="1000"/>
                                        <p:tgtEl>
                                          <p:spTgt spid="71686"/>
                                        </p:tgtEl>
                                      </p:cBhvr>
                                    </p:animEffect>
                                    <p:anim calcmode="lin" valueType="num">
                                      <p:cBhvr>
                                        <p:cTn id="29" dur="1000" fill="hold"/>
                                        <p:tgtEl>
                                          <p:spTgt spid="71686"/>
                                        </p:tgtEl>
                                        <p:attrNameLst>
                                          <p:attrName>ppt_x</p:attrName>
                                        </p:attrNameLst>
                                      </p:cBhvr>
                                      <p:tavLst>
                                        <p:tav tm="0">
                                          <p:val>
                                            <p:strVal val="#ppt_x"/>
                                          </p:val>
                                        </p:tav>
                                        <p:tav tm="100000">
                                          <p:val>
                                            <p:strVal val="#ppt_x"/>
                                          </p:val>
                                        </p:tav>
                                      </p:tavLst>
                                    </p:anim>
                                    <p:anim calcmode="lin" valueType="num">
                                      <p:cBhvr>
                                        <p:cTn id="30" dur="1000" fill="hold"/>
                                        <p:tgtEl>
                                          <p:spTgt spid="716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1697"/>
                                        </p:tgtEl>
                                        <p:attrNameLst>
                                          <p:attrName>style.visibility</p:attrName>
                                        </p:attrNameLst>
                                      </p:cBhvr>
                                      <p:to>
                                        <p:strVal val="visible"/>
                                      </p:to>
                                    </p:set>
                                    <p:animEffect transition="in" filter="barn(inVertical)">
                                      <p:cBhvr>
                                        <p:cTn id="35" dur="500"/>
                                        <p:tgtEl>
                                          <p:spTgt spid="7169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1696"/>
                                        </p:tgtEl>
                                        <p:attrNameLst>
                                          <p:attrName>style.visibility</p:attrName>
                                        </p:attrNameLst>
                                      </p:cBhvr>
                                      <p:to>
                                        <p:strVal val="visible"/>
                                      </p:to>
                                    </p:set>
                                    <p:animEffect transition="in" filter="barn(inVertical)">
                                      <p:cBhvr>
                                        <p:cTn id="55" dur="500"/>
                                        <p:tgtEl>
                                          <p:spTgt spid="7169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1691"/>
                                        </p:tgtEl>
                                        <p:attrNameLst>
                                          <p:attrName>style.visibility</p:attrName>
                                        </p:attrNameLst>
                                      </p:cBhvr>
                                      <p:to>
                                        <p:strVal val="visible"/>
                                      </p:to>
                                    </p:set>
                                    <p:animEffect transition="in" filter="fade">
                                      <p:cBhvr>
                                        <p:cTn id="60" dur="1000"/>
                                        <p:tgtEl>
                                          <p:spTgt spid="71691"/>
                                        </p:tgtEl>
                                      </p:cBhvr>
                                    </p:animEffect>
                                    <p:anim calcmode="lin" valueType="num">
                                      <p:cBhvr>
                                        <p:cTn id="61" dur="1000" fill="hold"/>
                                        <p:tgtEl>
                                          <p:spTgt spid="71691"/>
                                        </p:tgtEl>
                                        <p:attrNameLst>
                                          <p:attrName>ppt_x</p:attrName>
                                        </p:attrNameLst>
                                      </p:cBhvr>
                                      <p:tavLst>
                                        <p:tav tm="0">
                                          <p:val>
                                            <p:strVal val="#ppt_x"/>
                                          </p:val>
                                        </p:tav>
                                        <p:tav tm="100000">
                                          <p:val>
                                            <p:strVal val="#ppt_x"/>
                                          </p:val>
                                        </p:tav>
                                      </p:tavLst>
                                    </p:anim>
                                    <p:anim calcmode="lin" valueType="num">
                                      <p:cBhvr>
                                        <p:cTn id="62"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71696" grpId="0" animBg="1"/>
      <p:bldP spid="71697" grpId="0" animBg="1"/>
      <p:bldP spid="18" grpId="0" animBg="1"/>
      <p:bldP spid="20" grpId="0"/>
      <p:bldP spid="10" grpId="0" animBg="1"/>
      <p:bldP spid="28" grpId="0" animBg="1"/>
      <p:bldP spid="29" grpId="0" animBg="1"/>
      <p:bldP spid="3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j0297551"/>
          <p:cNvPicPr>
            <a:picLocks noGrp="1" noChangeAspect="1" noChangeArrowheads="1"/>
          </p:cNvPicPr>
          <p:nvPr>
            <p:ph/>
          </p:nvPr>
        </p:nvPicPr>
        <p:blipFill>
          <a:blip r:embed="rId2" cstate="print"/>
          <a:srcRect/>
          <a:stretch>
            <a:fillRect/>
          </a:stretch>
        </p:blipFill>
        <p:spPr>
          <a:xfrm>
            <a:off x="183683" y="4062411"/>
            <a:ext cx="1627352" cy="2483170"/>
          </a:xfrm>
        </p:spPr>
      </p:pic>
      <p:sp>
        <p:nvSpPr>
          <p:cNvPr id="15363" name="AutoShape 3"/>
          <p:cNvSpPr>
            <a:spLocks noChangeArrowheads="1"/>
          </p:cNvSpPr>
          <p:nvPr/>
        </p:nvSpPr>
        <p:spPr bwMode="auto">
          <a:xfrm>
            <a:off x="466725" y="0"/>
            <a:ext cx="4619526" cy="2429785"/>
          </a:xfrm>
          <a:prstGeom prst="cloudCallout">
            <a:avLst>
              <a:gd name="adj1" fmla="val -34497"/>
              <a:gd name="adj2" fmla="val 11631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8436" name="Picture 4" descr="j0195384"/>
          <p:cNvPicPr>
            <a:picLocks noChangeAspect="1" noChangeArrowheads="1"/>
          </p:cNvPicPr>
          <p:nvPr/>
        </p:nvPicPr>
        <p:blipFill>
          <a:blip r:embed="rId3" cstate="print"/>
          <a:srcRect/>
          <a:stretch>
            <a:fillRect/>
          </a:stretch>
        </p:blipFill>
        <p:spPr bwMode="auto">
          <a:xfrm>
            <a:off x="3505201" y="4800601"/>
            <a:ext cx="1795463" cy="1833563"/>
          </a:xfrm>
          <a:prstGeom prst="rect">
            <a:avLst/>
          </a:prstGeom>
          <a:noFill/>
          <a:ln w="9525">
            <a:noFill/>
            <a:miter lim="800000"/>
            <a:headEnd/>
            <a:tailEnd/>
          </a:ln>
        </p:spPr>
      </p:pic>
      <p:pic>
        <p:nvPicPr>
          <p:cNvPr id="18437" name="Picture 5" descr="j0291984"/>
          <p:cNvPicPr>
            <a:picLocks noChangeAspect="1" noChangeArrowheads="1"/>
          </p:cNvPicPr>
          <p:nvPr/>
        </p:nvPicPr>
        <p:blipFill>
          <a:blip r:embed="rId4" cstate="print"/>
          <a:srcRect/>
          <a:stretch>
            <a:fillRect/>
          </a:stretch>
        </p:blipFill>
        <p:spPr bwMode="auto">
          <a:xfrm>
            <a:off x="9812338" y="73823"/>
            <a:ext cx="1808162" cy="1914525"/>
          </a:xfrm>
          <a:prstGeom prst="rect">
            <a:avLst/>
          </a:prstGeom>
          <a:noFill/>
          <a:ln w="9525">
            <a:noFill/>
            <a:miter lim="800000"/>
            <a:headEnd/>
            <a:tailEnd/>
          </a:ln>
        </p:spPr>
      </p:pic>
      <p:pic>
        <p:nvPicPr>
          <p:cNvPr id="18438" name="Picture 6" descr="j0300520"/>
          <p:cNvPicPr>
            <a:picLocks noChangeAspect="1" noChangeArrowheads="1" noCrop="1"/>
          </p:cNvPicPr>
          <p:nvPr/>
        </p:nvPicPr>
        <p:blipFill>
          <a:blip r:embed="rId5" cstate="print"/>
          <a:srcRect/>
          <a:stretch>
            <a:fillRect/>
          </a:stretch>
        </p:blipFill>
        <p:spPr bwMode="auto">
          <a:xfrm>
            <a:off x="9934576" y="4095489"/>
            <a:ext cx="1712913" cy="1473200"/>
          </a:xfrm>
          <a:prstGeom prst="rect">
            <a:avLst/>
          </a:prstGeom>
          <a:noFill/>
          <a:ln w="9525">
            <a:noFill/>
            <a:miter lim="800000"/>
            <a:headEnd/>
            <a:tailEnd/>
          </a:ln>
        </p:spPr>
      </p:pic>
      <p:pic>
        <p:nvPicPr>
          <p:cNvPr id="18439" name="Picture 7" descr="j0301252"/>
          <p:cNvPicPr>
            <a:picLocks noChangeAspect="1" noChangeArrowheads="1"/>
          </p:cNvPicPr>
          <p:nvPr/>
        </p:nvPicPr>
        <p:blipFill>
          <a:blip r:embed="rId6" cstate="print"/>
          <a:srcRect/>
          <a:stretch>
            <a:fillRect/>
          </a:stretch>
        </p:blipFill>
        <p:spPr bwMode="auto">
          <a:xfrm>
            <a:off x="7562851" y="88111"/>
            <a:ext cx="1830388" cy="1565275"/>
          </a:xfrm>
          <a:prstGeom prst="rect">
            <a:avLst/>
          </a:prstGeom>
          <a:noFill/>
          <a:ln w="9525">
            <a:noFill/>
            <a:miter lim="800000"/>
            <a:headEnd/>
            <a:tailEnd/>
          </a:ln>
        </p:spPr>
      </p:pic>
      <p:pic>
        <p:nvPicPr>
          <p:cNvPr id="18441" name="Picture 9" descr="BD18220_"/>
          <p:cNvPicPr>
            <a:picLocks noChangeAspect="1" noChangeArrowheads="1"/>
          </p:cNvPicPr>
          <p:nvPr/>
        </p:nvPicPr>
        <p:blipFill>
          <a:blip r:embed="rId7" cstate="print"/>
          <a:srcRect/>
          <a:stretch>
            <a:fillRect/>
          </a:stretch>
        </p:blipFill>
        <p:spPr bwMode="auto">
          <a:xfrm>
            <a:off x="2705791" y="2049153"/>
            <a:ext cx="2133600" cy="1905000"/>
          </a:xfrm>
          <a:prstGeom prst="rect">
            <a:avLst/>
          </a:prstGeom>
          <a:noFill/>
          <a:ln w="9525">
            <a:noFill/>
            <a:miter lim="800000"/>
            <a:headEnd/>
            <a:tailEnd/>
          </a:ln>
        </p:spPr>
      </p:pic>
      <p:sp>
        <p:nvSpPr>
          <p:cNvPr id="18444" name="AutoShape 12"/>
          <p:cNvSpPr>
            <a:spLocks noChangeArrowheads="1"/>
          </p:cNvSpPr>
          <p:nvPr/>
        </p:nvSpPr>
        <p:spPr bwMode="auto">
          <a:xfrm>
            <a:off x="2574920" y="3190875"/>
            <a:ext cx="2511331" cy="1485654"/>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rPr>
              <a:t>TRUYỀN </a:t>
            </a:r>
          </a:p>
          <a:p>
            <a:pPr algn="ctr"/>
            <a:r>
              <a:rPr lang="en-US" sz="2400" b="1" dirty="0">
                <a:solidFill>
                  <a:schemeClr val="accent2"/>
                </a:solidFill>
              </a:rPr>
              <a:t>THANH</a:t>
            </a:r>
          </a:p>
        </p:txBody>
      </p:sp>
      <p:sp>
        <p:nvSpPr>
          <p:cNvPr id="18445" name="AutoShape 13"/>
          <p:cNvSpPr>
            <a:spLocks noChangeArrowheads="1"/>
          </p:cNvSpPr>
          <p:nvPr/>
        </p:nvSpPr>
        <p:spPr bwMode="auto">
          <a:xfrm>
            <a:off x="7258051" y="1092204"/>
            <a:ext cx="2133600" cy="1371600"/>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latin typeface="Times New Roman" panose="02020603050405020304" pitchFamily="18" charset="0"/>
                <a:cs typeface="Times New Roman" panose="02020603050405020304" pitchFamily="18" charset="0"/>
              </a:rPr>
              <a:t>KHOA </a:t>
            </a:r>
          </a:p>
          <a:p>
            <a:pPr algn="ctr"/>
            <a:r>
              <a:rPr lang="en-US" sz="2400" b="1" dirty="0">
                <a:solidFill>
                  <a:schemeClr val="accent2"/>
                </a:solidFill>
                <a:latin typeface="Times New Roman" panose="02020603050405020304" pitchFamily="18" charset="0"/>
                <a:cs typeface="Times New Roman" panose="02020603050405020304" pitchFamily="18" charset="0"/>
              </a:rPr>
              <a:t>HỌC</a:t>
            </a:r>
          </a:p>
        </p:txBody>
      </p:sp>
      <p:sp>
        <p:nvSpPr>
          <p:cNvPr id="18446" name="AutoShape 14"/>
          <p:cNvSpPr>
            <a:spLocks noChangeArrowheads="1"/>
          </p:cNvSpPr>
          <p:nvPr/>
        </p:nvSpPr>
        <p:spPr bwMode="auto">
          <a:xfrm>
            <a:off x="9486900" y="1445422"/>
            <a:ext cx="2133600" cy="1371600"/>
          </a:xfrm>
          <a:prstGeom prst="star24">
            <a:avLst>
              <a:gd name="adj" fmla="val 37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accent2"/>
                </a:solidFill>
                <a:latin typeface="Times New Roman" panose="02020603050405020304" pitchFamily="18" charset="0"/>
                <a:cs typeface="Times New Roman" panose="02020603050405020304" pitchFamily="18" charset="0"/>
              </a:rPr>
              <a:t>VĂN BẢN</a:t>
            </a:r>
          </a:p>
          <a:p>
            <a:pPr algn="ctr"/>
            <a:r>
              <a:rPr lang="en-US" sz="2400" b="1" dirty="0">
                <a:solidFill>
                  <a:schemeClr val="accent2"/>
                </a:solidFill>
                <a:latin typeface="Times New Roman" panose="02020603050405020304" pitchFamily="18" charset="0"/>
                <a:cs typeface="Times New Roman" panose="02020603050405020304" pitchFamily="18" charset="0"/>
              </a:rPr>
              <a:t>PL</a:t>
            </a:r>
          </a:p>
        </p:txBody>
      </p:sp>
      <p:sp>
        <p:nvSpPr>
          <p:cNvPr id="18449" name="AutoShape 17"/>
          <p:cNvSpPr>
            <a:spLocks noChangeArrowheads="1"/>
          </p:cNvSpPr>
          <p:nvPr/>
        </p:nvSpPr>
        <p:spPr bwMode="auto">
          <a:xfrm>
            <a:off x="9745663" y="5367871"/>
            <a:ext cx="2133600" cy="1371600"/>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a:solidFill>
                  <a:schemeClr val="accent2"/>
                </a:solidFill>
              </a:rPr>
              <a:t>INTERNET</a:t>
            </a:r>
          </a:p>
        </p:txBody>
      </p:sp>
      <p:pic>
        <p:nvPicPr>
          <p:cNvPr id="2050" name="Picture 2" descr="iPhone 13 xách tay tăng giá vẫn đắt khách - VnExpress Số hóa">
            <a:extLst>
              <a:ext uri="{FF2B5EF4-FFF2-40B4-BE49-F238E27FC236}">
                <a16:creationId xmlns:a16="http://schemas.microsoft.com/office/drawing/2014/main" id="{49925D6B-B283-4977-8168-2F528D3E1C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45" r="13449"/>
          <a:stretch/>
        </p:blipFill>
        <p:spPr bwMode="auto">
          <a:xfrm>
            <a:off x="6839538" y="5049035"/>
            <a:ext cx="2243137" cy="165735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6">
            <a:extLst>
              <a:ext uri="{FF2B5EF4-FFF2-40B4-BE49-F238E27FC236}">
                <a16:creationId xmlns:a16="http://schemas.microsoft.com/office/drawing/2014/main" id="{6E47B410-EBB1-4EAE-8B79-9B3CBE59464B}"/>
              </a:ext>
            </a:extLst>
          </p:cNvPr>
          <p:cNvSpPr>
            <a:spLocks noChangeArrowheads="1"/>
          </p:cNvSpPr>
          <p:nvPr/>
        </p:nvSpPr>
        <p:spPr bwMode="auto">
          <a:xfrm>
            <a:off x="5879010" y="4145984"/>
            <a:ext cx="2778918" cy="1371600"/>
          </a:xfrm>
          <a:prstGeom prst="star24">
            <a:avLst>
              <a:gd name="adj" fmla="val 375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chemeClr val="accent2"/>
                </a:solidFill>
              </a:rPr>
              <a:t>PHONE</a:t>
            </a:r>
          </a:p>
          <a:p>
            <a:pPr algn="ctr"/>
            <a:r>
              <a:rPr lang="en-US" sz="2400" b="1" dirty="0">
                <a:solidFill>
                  <a:schemeClr val="accent2"/>
                </a:solidFill>
              </a:rPr>
              <a:t>(app, group)</a:t>
            </a:r>
          </a:p>
        </p:txBody>
      </p:sp>
      <p:pic>
        <p:nvPicPr>
          <p:cNvPr id="20" name="Picture 4" descr="j0195384">
            <a:extLst>
              <a:ext uri="{FF2B5EF4-FFF2-40B4-BE49-F238E27FC236}">
                <a16:creationId xmlns:a16="http://schemas.microsoft.com/office/drawing/2014/main" id="{45B29585-988A-4104-B690-45F6DEC6C216}"/>
              </a:ext>
            </a:extLst>
          </p:cNvPr>
          <p:cNvPicPr>
            <a:picLocks noChangeAspect="1" noChangeArrowheads="1"/>
          </p:cNvPicPr>
          <p:nvPr/>
        </p:nvPicPr>
        <p:blipFill>
          <a:blip r:embed="rId3" cstate="print"/>
          <a:srcRect/>
          <a:stretch>
            <a:fillRect/>
          </a:stretch>
        </p:blipFill>
        <p:spPr bwMode="auto">
          <a:xfrm>
            <a:off x="3440610" y="4831784"/>
            <a:ext cx="1795463" cy="1833563"/>
          </a:xfrm>
          <a:prstGeom prst="rect">
            <a:avLst/>
          </a:prstGeom>
          <a:noFill/>
          <a:ln w="9525">
            <a:noFill/>
            <a:miter lim="800000"/>
            <a:headEnd/>
            <a:tailEnd/>
          </a:ln>
        </p:spPr>
      </p:pic>
      <p:pic>
        <p:nvPicPr>
          <p:cNvPr id="2052" name="Picture 4" descr="Mỗi tỉnh, thành phố có 1 cơ quan báo in, 1 đài phát thanh - truyền hình -  BaoHaiDuong">
            <a:extLst>
              <a:ext uri="{FF2B5EF4-FFF2-40B4-BE49-F238E27FC236}">
                <a16:creationId xmlns:a16="http://schemas.microsoft.com/office/drawing/2014/main" id="{243C9F39-7669-405C-8437-34ED1D1266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5841" y="2429785"/>
            <a:ext cx="2371239" cy="152436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5">
            <a:extLst>
              <a:ext uri="{FF2B5EF4-FFF2-40B4-BE49-F238E27FC236}">
                <a16:creationId xmlns:a16="http://schemas.microsoft.com/office/drawing/2014/main" id="{5E02308F-33E0-4F75-9CD6-99AAB9D41D31}"/>
              </a:ext>
            </a:extLst>
          </p:cNvPr>
          <p:cNvSpPr>
            <a:spLocks noChangeArrowheads="1"/>
          </p:cNvSpPr>
          <p:nvPr/>
        </p:nvSpPr>
        <p:spPr bwMode="auto">
          <a:xfrm>
            <a:off x="2304354" y="5486400"/>
            <a:ext cx="2438400" cy="1371600"/>
          </a:xfrm>
          <a:prstGeom prst="star24">
            <a:avLst>
              <a:gd name="adj" fmla="val 375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a:solidFill>
                  <a:schemeClr val="accent2"/>
                </a:solidFill>
              </a:rPr>
              <a:t>COMPUTER</a:t>
            </a:r>
          </a:p>
        </p:txBody>
      </p:sp>
      <p:sp>
        <p:nvSpPr>
          <p:cNvPr id="24" name="AutoShape 15">
            <a:extLst>
              <a:ext uri="{FF2B5EF4-FFF2-40B4-BE49-F238E27FC236}">
                <a16:creationId xmlns:a16="http://schemas.microsoft.com/office/drawing/2014/main" id="{4CCEC6CC-35FE-4A0C-AA34-282C9BBC36A0}"/>
              </a:ext>
            </a:extLst>
          </p:cNvPr>
          <p:cNvSpPr>
            <a:spLocks noChangeArrowheads="1"/>
          </p:cNvSpPr>
          <p:nvPr/>
        </p:nvSpPr>
        <p:spPr bwMode="auto">
          <a:xfrm>
            <a:off x="8159955" y="2187085"/>
            <a:ext cx="2133600" cy="2235423"/>
          </a:xfrm>
          <a:prstGeom prst="star24">
            <a:avLst>
              <a:gd name="adj" fmla="val 375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b="1" dirty="0">
                <a:solidFill>
                  <a:schemeClr val="accent2"/>
                </a:solidFill>
              </a:rPr>
              <a:t>BÁO CHÍ</a:t>
            </a:r>
          </a:p>
        </p:txBody>
      </p:sp>
      <p:pic>
        <p:nvPicPr>
          <p:cNvPr id="2054" name="Picture 6" descr="VTV - Đài Truyền hình Việt Nam - Home | Facebook">
            <a:extLst>
              <a:ext uri="{FF2B5EF4-FFF2-40B4-BE49-F238E27FC236}">
                <a16:creationId xmlns:a16="http://schemas.microsoft.com/office/drawing/2014/main" id="{F94D188B-EDCB-40AA-B662-6B0579CF77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9841" y="1392241"/>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a:extLst>
              <a:ext uri="{FF2B5EF4-FFF2-40B4-BE49-F238E27FC236}">
                <a16:creationId xmlns:a16="http://schemas.microsoft.com/office/drawing/2014/main" id="{8C47EEDF-3C1B-48DA-A640-B3A63D203B33}"/>
              </a:ext>
            </a:extLst>
          </p:cNvPr>
          <p:cNvSpPr>
            <a:spLocks noChangeArrowheads="1"/>
          </p:cNvSpPr>
          <p:nvPr/>
        </p:nvSpPr>
        <p:spPr bwMode="auto">
          <a:xfrm>
            <a:off x="4772123" y="2870167"/>
            <a:ext cx="2511331" cy="1485654"/>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rPr>
              <a:t>TRUYỀN </a:t>
            </a:r>
          </a:p>
          <a:p>
            <a:pPr algn="ctr"/>
            <a:r>
              <a:rPr lang="en-US" sz="2400" b="1" dirty="0">
                <a:solidFill>
                  <a:schemeClr val="accent2"/>
                </a:solidFill>
              </a:rPr>
              <a:t>HÌNH</a:t>
            </a:r>
          </a:p>
        </p:txBody>
      </p:sp>
      <p:pic>
        <p:nvPicPr>
          <p:cNvPr id="2056" name="Picture 8" descr="8 smartphone nổi bật dưới 10 triệu đồng - VnExpress Số hóa">
            <a:extLst>
              <a:ext uri="{FF2B5EF4-FFF2-40B4-BE49-F238E27FC236}">
                <a16:creationId xmlns:a16="http://schemas.microsoft.com/office/drawing/2014/main" id="{7E639017-ED3B-48CA-BF5B-894FD435A55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5700" t="3264" r="31093" b="5000"/>
          <a:stretch/>
        </p:blipFill>
        <p:spPr bwMode="auto">
          <a:xfrm rot="5021810">
            <a:off x="1787985" y="-221064"/>
            <a:ext cx="1740364" cy="2743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0F1286-9D0A-4BB0-A75F-5B5F4379EF54}"/>
              </a:ext>
            </a:extLst>
          </p:cNvPr>
          <p:cNvSpPr/>
          <p:nvPr/>
        </p:nvSpPr>
        <p:spPr>
          <a:xfrm rot="21052597">
            <a:off x="2821451" y="583405"/>
            <a:ext cx="1882247"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 note</a:t>
            </a:r>
          </a:p>
        </p:txBody>
      </p:sp>
      <p:cxnSp>
        <p:nvCxnSpPr>
          <p:cNvPr id="5" name="Straight Arrow Connector 4">
            <a:extLst>
              <a:ext uri="{FF2B5EF4-FFF2-40B4-BE49-F238E27FC236}">
                <a16:creationId xmlns:a16="http://schemas.microsoft.com/office/drawing/2014/main" id="{B735F929-0B88-4512-BC8D-200A2CE595FB}"/>
              </a:ext>
            </a:extLst>
          </p:cNvPr>
          <p:cNvCxnSpPr>
            <a:stCxn id="2054" idx="0"/>
          </p:cNvCxnSpPr>
          <p:nvPr/>
        </p:nvCxnSpPr>
        <p:spPr>
          <a:xfrm flipH="1" flipV="1">
            <a:off x="4048125" y="1031085"/>
            <a:ext cx="1978516" cy="361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88259979-E31F-4DDE-89C4-9CBFA8A7775F}"/>
              </a:ext>
            </a:extLst>
          </p:cNvPr>
          <p:cNvCxnSpPr>
            <a:stCxn id="18444" idx="0"/>
          </p:cNvCxnSpPr>
          <p:nvPr/>
        </p:nvCxnSpPr>
        <p:spPr>
          <a:xfrm flipV="1">
            <a:off x="3830586" y="1092204"/>
            <a:ext cx="217539" cy="2098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653B53C1-A61F-43B3-82FE-7A02048F3469}"/>
              </a:ext>
            </a:extLst>
          </p:cNvPr>
          <p:cNvCxnSpPr>
            <a:stCxn id="18445" idx="0"/>
          </p:cNvCxnSpPr>
          <p:nvPr/>
        </p:nvCxnSpPr>
        <p:spPr>
          <a:xfrm flipH="1" flipV="1">
            <a:off x="4104370" y="1031085"/>
            <a:ext cx="4220481" cy="611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312D48C-30CE-4DBD-8476-5A9A326DACDC}"/>
              </a:ext>
            </a:extLst>
          </p:cNvPr>
          <p:cNvCxnSpPr/>
          <p:nvPr/>
        </p:nvCxnSpPr>
        <p:spPr>
          <a:xfrm flipH="1" flipV="1">
            <a:off x="4184466" y="1061644"/>
            <a:ext cx="6416169" cy="3808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C0942D8-163E-442C-A954-47C7B0D29A91}"/>
              </a:ext>
            </a:extLst>
          </p:cNvPr>
          <p:cNvCxnSpPr/>
          <p:nvPr/>
        </p:nvCxnSpPr>
        <p:spPr>
          <a:xfrm>
            <a:off x="9486209" y="294529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D6AF32-7265-4C87-A14B-2556FFF82595}"/>
              </a:ext>
            </a:extLst>
          </p:cNvPr>
          <p:cNvCxnSpPr>
            <a:cxnSpLocks/>
          </p:cNvCxnSpPr>
          <p:nvPr/>
        </p:nvCxnSpPr>
        <p:spPr>
          <a:xfrm flipH="1" flipV="1">
            <a:off x="4056906" y="1134902"/>
            <a:ext cx="4454569" cy="171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2DFAD8FE-C439-4F9C-AF0E-D7FB3342303D}"/>
              </a:ext>
            </a:extLst>
          </p:cNvPr>
          <p:cNvCxnSpPr>
            <a:stCxn id="19" idx="0"/>
          </p:cNvCxnSpPr>
          <p:nvPr/>
        </p:nvCxnSpPr>
        <p:spPr>
          <a:xfrm flipH="1" flipV="1">
            <a:off x="4104370" y="1061021"/>
            <a:ext cx="3164099" cy="30849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CB847FBD-62AC-4251-A8D9-3F1BDEFE7009}"/>
              </a:ext>
            </a:extLst>
          </p:cNvPr>
          <p:cNvCxnSpPr>
            <a:stCxn id="18449" idx="0"/>
          </p:cNvCxnSpPr>
          <p:nvPr/>
        </p:nvCxnSpPr>
        <p:spPr>
          <a:xfrm flipH="1" flipV="1">
            <a:off x="4184466" y="1092204"/>
            <a:ext cx="6627997" cy="4275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1717E1C4-E1AD-41B8-8F6D-34070DAFF5FA}"/>
              </a:ext>
            </a:extLst>
          </p:cNvPr>
          <p:cNvCxnSpPr>
            <a:stCxn id="23" idx="0"/>
          </p:cNvCxnSpPr>
          <p:nvPr/>
        </p:nvCxnSpPr>
        <p:spPr>
          <a:xfrm flipV="1">
            <a:off x="3523554" y="1216276"/>
            <a:ext cx="580816" cy="4270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363"/>
                                        </p:tgtEl>
                                        <p:attrNameLst>
                                          <p:attrName>style.visibility</p:attrName>
                                        </p:attrNameLst>
                                      </p:cBhvr>
                                      <p:to>
                                        <p:strVal val="visible"/>
                                      </p:to>
                                    </p:set>
                                    <p:animEffect transition="in" filter="barn(inVertical)">
                                      <p:cBhvr>
                                        <p:cTn id="33" dur="500"/>
                                        <p:tgtEl>
                                          <p:spTgt spid="15363"/>
                                        </p:tgtEl>
                                      </p:cBhvr>
                                    </p:animEffect>
                                  </p:childTnLst>
                                </p:cTn>
                              </p:par>
                              <p:par>
                                <p:cTn id="34" presetID="16" presetClass="entr" presetSubtype="21"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animEffect transition="in" filter="barn(inVertical)">
                                      <p:cBhvr>
                                        <p:cTn id="36" dur="500"/>
                                        <p:tgtEl>
                                          <p:spTgt spid="20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esk1"/>
          <p:cNvSpPr>
            <a:spLocks noEditPoints="1" noChangeArrowheads="1"/>
          </p:cNvSpPr>
          <p:nvPr/>
        </p:nvSpPr>
        <p:spPr bwMode="auto">
          <a:xfrm>
            <a:off x="1904999" y="990600"/>
            <a:ext cx="9591675" cy="5562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latin typeface="Times New Roman" panose="02020603050405020304" pitchFamily="18" charset="0"/>
                <a:cs typeface="Times New Roman" panose="02020603050405020304" pitchFamily="18" charset="0"/>
              </a:rPr>
              <a:t>HỒ CHÍ MINH: 	</a:t>
            </a:r>
          </a:p>
          <a:p>
            <a:pPr algn="just">
              <a:defRPr/>
            </a:pPr>
            <a:r>
              <a:rPr lang="en-US" sz="2800" i="1"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nói</a:t>
            </a:r>
            <a:r>
              <a:rPr lang="en-US" sz="2800" b="1"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Muốn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đơn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giản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rõ</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ràng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thiết</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FF0066"/>
                </a:solidFill>
                <a:latin typeface="Times New Roman" panose="02020603050405020304" pitchFamily="18" charset="0"/>
                <a:cs typeface="Times New Roman" panose="02020603050405020304" pitchFamily="18" charset="0"/>
              </a:rPr>
              <a:t>ai </a:t>
            </a:r>
            <a:r>
              <a:rPr lang="en-US" sz="2800" dirty="0" err="1">
                <a:solidFill>
                  <a:srgbClr val="FF0066"/>
                </a:solidFill>
                <a:latin typeface="Times New Roman" panose="02020603050405020304" pitchFamily="18" charset="0"/>
                <a:cs typeface="Times New Roman" panose="02020603050405020304" pitchFamily="18" charset="0"/>
              </a:rPr>
              <a:t>cũng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hiểu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được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nhớ</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ngoài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cs typeface="Times New Roman" panose="02020603050405020304" pitchFamily="18" charset="0"/>
              </a:rPr>
              <a:t>chán</a:t>
            </a:r>
            <a:r>
              <a:rPr lang="en-US" sz="2800" dirty="0">
                <a:solidFill>
                  <a:srgbClr val="0000FF"/>
                </a:solidFill>
                <a:latin typeface="Times New Roman" panose="02020603050405020304" pitchFamily="18" charset="0"/>
                <a:cs typeface="Times New Roman" panose="02020603050405020304" pitchFamily="18" charset="0"/>
              </a:rPr>
              <a:t> tai,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nghe</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lễ</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độ</a:t>
            </a:r>
            <a:r>
              <a:rPr lang="en-US" sz="2800" b="1" dirty="0">
                <a:solidFill>
                  <a:srgbClr val="FF0066"/>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A975F907-1A20-4BD6-B7AA-FFB88F84B008}"/>
              </a:ext>
            </a:extLst>
          </p:cNvPr>
          <p:cNvSpPr/>
          <p:nvPr/>
        </p:nvSpPr>
        <p:spPr>
          <a:xfrm>
            <a:off x="3733894" y="304800"/>
            <a:ext cx="5200463"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TUYÊN TRUYỀN MIỆNG ?</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1752600" y="12954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800" dirty="0" err="1">
                <a:solidFill>
                  <a:srgbClr val="0000FF"/>
                </a:solidFill>
              </a:rPr>
              <a:t>Xây</a:t>
            </a:r>
            <a:r>
              <a:rPr lang="en-US" sz="2800" dirty="0">
                <a:solidFill>
                  <a:srgbClr val="0000FF"/>
                </a:solidFill>
              </a:rPr>
              <a:t> </a:t>
            </a:r>
            <a:r>
              <a:rPr lang="en-US" sz="2800" dirty="0" err="1">
                <a:solidFill>
                  <a:srgbClr val="0000FF"/>
                </a:solidFill>
              </a:rPr>
              <a:t>dựng</a:t>
            </a:r>
            <a:r>
              <a:rPr lang="en-US" sz="2800" dirty="0">
                <a:solidFill>
                  <a:srgbClr val="0000FF"/>
                </a:solidFill>
              </a:rPr>
              <a:t> </a:t>
            </a:r>
            <a:r>
              <a:rPr lang="en-US" sz="2800" dirty="0" err="1">
                <a:solidFill>
                  <a:srgbClr val="FF0000"/>
                </a:solidFill>
              </a:rPr>
              <a:t>lòng</a:t>
            </a:r>
            <a:r>
              <a:rPr lang="en-US" sz="2800" dirty="0">
                <a:solidFill>
                  <a:srgbClr val="FF0000"/>
                </a:solidFill>
              </a:rPr>
              <a:t> tin</a:t>
            </a:r>
          </a:p>
        </p:txBody>
      </p:sp>
      <p:sp>
        <p:nvSpPr>
          <p:cNvPr id="71684" name="desk1"/>
          <p:cNvSpPr>
            <a:spLocks noEditPoints="1" noChangeArrowheads="1"/>
          </p:cNvSpPr>
          <p:nvPr/>
        </p:nvSpPr>
        <p:spPr bwMode="auto">
          <a:xfrm>
            <a:off x="1828800" y="2514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800">
                <a:solidFill>
                  <a:srgbClr val="FF0000"/>
                </a:solidFill>
              </a:rPr>
              <a:t>Truyền cảm hứng</a:t>
            </a:r>
          </a:p>
        </p:txBody>
      </p:sp>
      <p:sp>
        <p:nvSpPr>
          <p:cNvPr id="71685" name="desk1"/>
          <p:cNvSpPr>
            <a:spLocks noEditPoints="1" noChangeArrowheads="1"/>
          </p:cNvSpPr>
          <p:nvPr/>
        </p:nvSpPr>
        <p:spPr bwMode="auto">
          <a:xfrm>
            <a:off x="1828800" y="3657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800" dirty="0" err="1">
                <a:solidFill>
                  <a:srgbClr val="FF0000"/>
                </a:solidFill>
              </a:rPr>
              <a:t>Giải</a:t>
            </a:r>
            <a:r>
              <a:rPr lang="en-US" sz="2800" dirty="0">
                <a:solidFill>
                  <a:srgbClr val="FF0000"/>
                </a:solidFill>
              </a:rPr>
              <a:t> </a:t>
            </a:r>
            <a:r>
              <a:rPr lang="en-US" sz="2800" dirty="0" err="1">
                <a:solidFill>
                  <a:srgbClr val="FF0000"/>
                </a:solidFill>
              </a:rPr>
              <a:t>thích</a:t>
            </a:r>
            <a:r>
              <a:rPr lang="en-US" sz="2800" dirty="0">
                <a:solidFill>
                  <a:srgbClr val="FF0000"/>
                </a:solidFill>
              </a:rPr>
              <a:t> </a:t>
            </a:r>
            <a:r>
              <a:rPr lang="en-US" sz="2800" dirty="0" err="1">
                <a:solidFill>
                  <a:srgbClr val="0000FF"/>
                </a:solidFill>
              </a:rPr>
              <a:t>sự</a:t>
            </a:r>
            <a:r>
              <a:rPr lang="en-US" sz="2800" dirty="0">
                <a:solidFill>
                  <a:srgbClr val="0000FF"/>
                </a:solidFill>
              </a:rPr>
              <a:t> </a:t>
            </a:r>
            <a:r>
              <a:rPr lang="en-US" sz="2800" dirty="0" err="1">
                <a:solidFill>
                  <a:srgbClr val="0000FF"/>
                </a:solidFill>
              </a:rPr>
              <a:t>cố</a:t>
            </a:r>
            <a:endParaRPr lang="en-US" sz="2800" dirty="0">
              <a:solidFill>
                <a:srgbClr val="0000FF"/>
              </a:solidFill>
            </a:endParaRPr>
          </a:p>
        </p:txBody>
      </p:sp>
      <p:sp>
        <p:nvSpPr>
          <p:cNvPr id="71686" name="desk1"/>
          <p:cNvSpPr>
            <a:spLocks noEditPoints="1" noChangeArrowheads="1"/>
          </p:cNvSpPr>
          <p:nvPr/>
        </p:nvSpPr>
        <p:spPr bwMode="auto">
          <a:xfrm>
            <a:off x="1828800" y="48768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800" dirty="0" err="1">
                <a:solidFill>
                  <a:srgbClr val="FF0000"/>
                </a:solidFill>
              </a:rPr>
              <a:t>Phản</a:t>
            </a:r>
            <a:r>
              <a:rPr lang="en-US" sz="2800" dirty="0">
                <a:solidFill>
                  <a:srgbClr val="FF0000"/>
                </a:solidFill>
              </a:rPr>
              <a:t> </a:t>
            </a:r>
            <a:r>
              <a:rPr lang="en-US" sz="2800" dirty="0" err="1">
                <a:solidFill>
                  <a:srgbClr val="FF0000"/>
                </a:solidFill>
              </a:rPr>
              <a:t>bác</a:t>
            </a:r>
            <a:r>
              <a:rPr lang="en-US" sz="2800" dirty="0">
                <a:solidFill>
                  <a:srgbClr val="FF0000"/>
                </a:solidFill>
              </a:rPr>
              <a:t> </a:t>
            </a:r>
            <a:r>
              <a:rPr lang="en-US" sz="2800" dirty="0" err="1">
                <a:solidFill>
                  <a:srgbClr val="0000FF"/>
                </a:solidFill>
              </a:rPr>
              <a:t>sai</a:t>
            </a:r>
            <a:r>
              <a:rPr lang="en-US" sz="2800" dirty="0">
                <a:solidFill>
                  <a:srgbClr val="0000FF"/>
                </a:solidFill>
              </a:rPr>
              <a:t>, </a:t>
            </a:r>
            <a:r>
              <a:rPr lang="en-US" sz="2800" dirty="0" err="1">
                <a:solidFill>
                  <a:srgbClr val="0000FF"/>
                </a:solidFill>
              </a:rPr>
              <a:t>trái</a:t>
            </a:r>
            <a:endParaRPr lang="en-US" sz="2800" b="1" i="1" dirty="0">
              <a:solidFill>
                <a:srgbClr val="CC6600"/>
              </a:solidFill>
            </a:endParaRPr>
          </a:p>
        </p:txBody>
      </p:sp>
      <p:cxnSp>
        <p:nvCxnSpPr>
          <p:cNvPr id="19462" name="AutoShape 7"/>
          <p:cNvCxnSpPr>
            <a:cxnSpLocks noChangeShapeType="1"/>
            <a:stCxn id="71683" idx="5"/>
          </p:cNvCxnSpPr>
          <p:nvPr/>
        </p:nvCxnSpPr>
        <p:spPr bwMode="auto">
          <a:xfrm>
            <a:off x="4203700" y="1752600"/>
            <a:ext cx="673100" cy="1600200"/>
          </a:xfrm>
          <a:prstGeom prst="straightConnector1">
            <a:avLst/>
          </a:prstGeom>
          <a:noFill/>
          <a:ln w="63500">
            <a:solidFill>
              <a:srgbClr val="800080"/>
            </a:solidFill>
            <a:round/>
            <a:headEnd/>
            <a:tailEnd type="triangle" w="med" len="med"/>
          </a:ln>
        </p:spPr>
      </p:cxnSp>
      <p:cxnSp>
        <p:nvCxnSpPr>
          <p:cNvPr id="19463" name="AutoShape 8"/>
          <p:cNvCxnSpPr>
            <a:cxnSpLocks noChangeShapeType="1"/>
            <a:stCxn id="71684" idx="5"/>
          </p:cNvCxnSpPr>
          <p:nvPr/>
        </p:nvCxnSpPr>
        <p:spPr bwMode="auto">
          <a:xfrm>
            <a:off x="4279900" y="2971800"/>
            <a:ext cx="596900" cy="381000"/>
          </a:xfrm>
          <a:prstGeom prst="straightConnector1">
            <a:avLst/>
          </a:prstGeom>
          <a:noFill/>
          <a:ln w="63500">
            <a:solidFill>
              <a:srgbClr val="800080"/>
            </a:solidFill>
            <a:round/>
            <a:headEnd/>
            <a:tailEnd type="triangle" w="med" len="med"/>
          </a:ln>
        </p:spPr>
      </p:cxnSp>
      <p:cxnSp>
        <p:nvCxnSpPr>
          <p:cNvPr id="19464" name="AutoShape 9"/>
          <p:cNvCxnSpPr>
            <a:cxnSpLocks noChangeShapeType="1"/>
            <a:stCxn id="71685" idx="5"/>
          </p:cNvCxnSpPr>
          <p:nvPr/>
        </p:nvCxnSpPr>
        <p:spPr bwMode="auto">
          <a:xfrm flipV="1">
            <a:off x="4279900" y="3352800"/>
            <a:ext cx="520700" cy="762000"/>
          </a:xfrm>
          <a:prstGeom prst="straightConnector1">
            <a:avLst/>
          </a:prstGeom>
          <a:noFill/>
          <a:ln w="63500">
            <a:solidFill>
              <a:srgbClr val="800080"/>
            </a:solidFill>
            <a:round/>
            <a:headEnd/>
            <a:tailEnd type="triangle" w="med" len="med"/>
          </a:ln>
        </p:spPr>
      </p:cxnSp>
      <p:cxnSp>
        <p:nvCxnSpPr>
          <p:cNvPr id="19465" name="AutoShape 10"/>
          <p:cNvCxnSpPr>
            <a:cxnSpLocks noChangeShapeType="1"/>
            <a:stCxn id="71686" idx="5"/>
          </p:cNvCxnSpPr>
          <p:nvPr/>
        </p:nvCxnSpPr>
        <p:spPr bwMode="auto">
          <a:xfrm flipV="1">
            <a:off x="4279900" y="3124200"/>
            <a:ext cx="520700" cy="2209800"/>
          </a:xfrm>
          <a:prstGeom prst="straightConnector1">
            <a:avLst/>
          </a:prstGeom>
          <a:noFill/>
          <a:ln w="63500">
            <a:solidFill>
              <a:srgbClr val="800080"/>
            </a:solidFill>
            <a:round/>
            <a:headEnd/>
            <a:tailEnd type="triangle" w="med" len="med"/>
          </a:ln>
        </p:spPr>
      </p:cxnSp>
      <p:sp>
        <p:nvSpPr>
          <p:cNvPr id="19466" name="AutoShape 11"/>
          <p:cNvSpPr>
            <a:spLocks noChangeArrowheads="1"/>
          </p:cNvSpPr>
          <p:nvPr/>
        </p:nvSpPr>
        <p:spPr bwMode="auto">
          <a:xfrm>
            <a:off x="7162800" y="1066800"/>
            <a:ext cx="2593974"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 THỨC</a:t>
            </a:r>
          </a:p>
          <a:p>
            <a:pPr algn="ctr"/>
            <a:r>
              <a:rPr lang="en-US" sz="2400" b="1" dirty="0">
                <a:solidFill>
                  <a:srgbClr val="C00000"/>
                </a:solidFill>
                <a:latin typeface="Times New Roman" panose="02020603050405020304" pitchFamily="18" charset="0"/>
                <a:cs typeface="Times New Roman" panose="02020603050405020304" pitchFamily="18" charset="0"/>
              </a:rPr>
              <a:t>HIỂU BIẾT</a:t>
            </a:r>
          </a:p>
          <a:p>
            <a:pPr algn="ctr"/>
            <a:r>
              <a:rPr lang="en-US" sz="2400" b="1" dirty="0">
                <a:solidFill>
                  <a:srgbClr val="C00000"/>
                </a:solidFill>
                <a:latin typeface="Times New Roman" panose="02020603050405020304" pitchFamily="18" charset="0"/>
                <a:cs typeface="Times New Roman" panose="02020603050405020304" pitchFamily="18" charset="0"/>
              </a:rPr>
              <a:t>TIN TƯỞNG</a:t>
            </a:r>
          </a:p>
          <a:p>
            <a:pPr algn="ctr"/>
            <a:r>
              <a:rPr lang="en-US" sz="2400" b="1" dirty="0">
                <a:solidFill>
                  <a:srgbClr val="C00000"/>
                </a:solidFill>
                <a:latin typeface="Times New Roman" panose="02020603050405020304" pitchFamily="18" charset="0"/>
                <a:cs typeface="Times New Roman" panose="02020603050405020304" pitchFamily="18" charset="0"/>
              </a:rPr>
              <a:t>TỰ GIÁC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9469" name="desk1"/>
          <p:cNvSpPr>
            <a:spLocks noEditPoints="1" noChangeArrowheads="1"/>
          </p:cNvSpPr>
          <p:nvPr/>
        </p:nvSpPr>
        <p:spPr bwMode="auto">
          <a:xfrm>
            <a:off x="4876800" y="2133600"/>
            <a:ext cx="2133600" cy="20574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0000FF"/>
                </a:solidFill>
                <a:latin typeface="Times New Roman" panose="02020603050405020304" pitchFamily="18" charset="0"/>
                <a:cs typeface="Times New Roman" panose="02020603050405020304" pitchFamily="18" charset="0"/>
              </a:rPr>
              <a:t>PHÙ HỢP ĐỐI TƯỢNG</a:t>
            </a:r>
          </a:p>
          <a:p>
            <a:pPr algn="ctr">
              <a:defRPr/>
            </a:pPr>
            <a:r>
              <a:rPr lang="en-US" b="1" dirty="0">
                <a:solidFill>
                  <a:srgbClr val="0000FF"/>
                </a:solidFill>
                <a:latin typeface="Times New Roman" panose="02020603050405020304" pitchFamily="18" charset="0"/>
                <a:cs typeface="Times New Roman" panose="02020603050405020304" pitchFamily="18" charset="0"/>
              </a:rPr>
              <a:t>(CB, CCVC, QUẦN CHÚNG)</a:t>
            </a:r>
          </a:p>
        </p:txBody>
      </p:sp>
      <p:sp>
        <p:nvSpPr>
          <p:cNvPr id="2" name="Rectangle 1">
            <a:extLst>
              <a:ext uri="{FF2B5EF4-FFF2-40B4-BE49-F238E27FC236}">
                <a16:creationId xmlns:a16="http://schemas.microsoft.com/office/drawing/2014/main" id="{8950E9F0-3DD6-478A-BE6E-FE9D7C3F10F7}"/>
              </a:ext>
            </a:extLst>
          </p:cNvPr>
          <p:cNvSpPr/>
          <p:nvPr/>
        </p:nvSpPr>
        <p:spPr>
          <a:xfrm>
            <a:off x="3603497" y="228600"/>
            <a:ext cx="6340198"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MỤC TIÊU TUYÊN TRUYỀN MIỆNG</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7ED983B5-1786-4BB4-B22C-A566E027BD5B}"/>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anim calcmode="lin" valueType="num">
                                      <p:cBhvr>
                                        <p:cTn id="8" dur="1000" fill="hold"/>
                                        <p:tgtEl>
                                          <p:spTgt spid="71683"/>
                                        </p:tgtEl>
                                        <p:attrNameLst>
                                          <p:attrName>ppt_x</p:attrName>
                                        </p:attrNameLst>
                                      </p:cBhvr>
                                      <p:tavLst>
                                        <p:tav tm="0">
                                          <p:val>
                                            <p:strVal val="#ppt_x"/>
                                          </p:val>
                                        </p:tav>
                                        <p:tav tm="100000">
                                          <p:val>
                                            <p:strVal val="#ppt_x"/>
                                          </p:val>
                                        </p:tav>
                                      </p:tavLst>
                                    </p:anim>
                                    <p:anim calcmode="lin" valueType="num">
                                      <p:cBhvr>
                                        <p:cTn id="9"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fade">
                                      <p:cBhvr>
                                        <p:cTn id="14" dur="1000"/>
                                        <p:tgtEl>
                                          <p:spTgt spid="71684"/>
                                        </p:tgtEl>
                                      </p:cBhvr>
                                    </p:animEffect>
                                    <p:anim calcmode="lin" valueType="num">
                                      <p:cBhvr>
                                        <p:cTn id="15" dur="1000" fill="hold"/>
                                        <p:tgtEl>
                                          <p:spTgt spid="71684"/>
                                        </p:tgtEl>
                                        <p:attrNameLst>
                                          <p:attrName>ppt_x</p:attrName>
                                        </p:attrNameLst>
                                      </p:cBhvr>
                                      <p:tavLst>
                                        <p:tav tm="0">
                                          <p:val>
                                            <p:strVal val="#ppt_x"/>
                                          </p:val>
                                        </p:tav>
                                        <p:tav tm="100000">
                                          <p:val>
                                            <p:strVal val="#ppt_x"/>
                                          </p:val>
                                        </p:tav>
                                      </p:tavLst>
                                    </p:anim>
                                    <p:anim calcmode="lin" valueType="num">
                                      <p:cBhvr>
                                        <p:cTn id="16"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fade">
                                      <p:cBhvr>
                                        <p:cTn id="21" dur="1000"/>
                                        <p:tgtEl>
                                          <p:spTgt spid="71685"/>
                                        </p:tgtEl>
                                      </p:cBhvr>
                                    </p:animEffect>
                                    <p:anim calcmode="lin" valueType="num">
                                      <p:cBhvr>
                                        <p:cTn id="22" dur="1000" fill="hold"/>
                                        <p:tgtEl>
                                          <p:spTgt spid="71685"/>
                                        </p:tgtEl>
                                        <p:attrNameLst>
                                          <p:attrName>ppt_x</p:attrName>
                                        </p:attrNameLst>
                                      </p:cBhvr>
                                      <p:tavLst>
                                        <p:tav tm="0">
                                          <p:val>
                                            <p:strVal val="#ppt_x"/>
                                          </p:val>
                                        </p:tav>
                                        <p:tav tm="100000">
                                          <p:val>
                                            <p:strVal val="#ppt_x"/>
                                          </p:val>
                                        </p:tav>
                                      </p:tavLst>
                                    </p:anim>
                                    <p:anim calcmode="lin" valueType="num">
                                      <p:cBhvr>
                                        <p:cTn id="23" dur="1000" fill="hold"/>
                                        <p:tgtEl>
                                          <p:spTgt spid="716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686"/>
                                        </p:tgtEl>
                                        <p:attrNameLst>
                                          <p:attrName>style.visibility</p:attrName>
                                        </p:attrNameLst>
                                      </p:cBhvr>
                                      <p:to>
                                        <p:strVal val="visible"/>
                                      </p:to>
                                    </p:set>
                                    <p:animEffect transition="in" filter="fade">
                                      <p:cBhvr>
                                        <p:cTn id="28" dur="1000"/>
                                        <p:tgtEl>
                                          <p:spTgt spid="71686"/>
                                        </p:tgtEl>
                                      </p:cBhvr>
                                    </p:animEffect>
                                    <p:anim calcmode="lin" valueType="num">
                                      <p:cBhvr>
                                        <p:cTn id="29" dur="1000" fill="hold"/>
                                        <p:tgtEl>
                                          <p:spTgt spid="71686"/>
                                        </p:tgtEl>
                                        <p:attrNameLst>
                                          <p:attrName>ppt_x</p:attrName>
                                        </p:attrNameLst>
                                      </p:cBhvr>
                                      <p:tavLst>
                                        <p:tav tm="0">
                                          <p:val>
                                            <p:strVal val="#ppt_x"/>
                                          </p:val>
                                        </p:tav>
                                        <p:tav tm="100000">
                                          <p:val>
                                            <p:strVal val="#ppt_x"/>
                                          </p:val>
                                        </p:tav>
                                      </p:tavLst>
                                    </p:anim>
                                    <p:anim calcmode="lin" valueType="num">
                                      <p:cBhvr>
                                        <p:cTn id="30" dur="1000" fill="hold"/>
                                        <p:tgtEl>
                                          <p:spTgt spid="716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barn(inVertical)">
                                      <p:cBhvr>
                                        <p:cTn id="35" dur="500"/>
                                        <p:tgtEl>
                                          <p:spTgt spid="19462"/>
                                        </p:tgtEl>
                                      </p:cBhvr>
                                    </p:animEffect>
                                  </p:childTnLst>
                                </p:cTn>
                              </p:par>
                              <p:par>
                                <p:cTn id="36" presetID="16" presetClass="entr" presetSubtype="21" fill="hold" nodeType="with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arn(inVertical)">
                                      <p:cBhvr>
                                        <p:cTn id="38" dur="500"/>
                                        <p:tgtEl>
                                          <p:spTgt spid="19463"/>
                                        </p:tgtEl>
                                      </p:cBhvr>
                                    </p:animEffect>
                                  </p:childTnLst>
                                </p:cTn>
                              </p:par>
                              <p:par>
                                <p:cTn id="39" presetID="16" presetClass="entr" presetSubtype="21" fill="hold" nodeType="withEffect">
                                  <p:stCondLst>
                                    <p:cond delay="0"/>
                                  </p:stCondLst>
                                  <p:childTnLst>
                                    <p:set>
                                      <p:cBhvr>
                                        <p:cTn id="40" dur="1" fill="hold">
                                          <p:stCondLst>
                                            <p:cond delay="0"/>
                                          </p:stCondLst>
                                        </p:cTn>
                                        <p:tgtEl>
                                          <p:spTgt spid="19464"/>
                                        </p:tgtEl>
                                        <p:attrNameLst>
                                          <p:attrName>style.visibility</p:attrName>
                                        </p:attrNameLst>
                                      </p:cBhvr>
                                      <p:to>
                                        <p:strVal val="visible"/>
                                      </p:to>
                                    </p:set>
                                    <p:animEffect transition="in" filter="barn(inVertical)">
                                      <p:cBhvr>
                                        <p:cTn id="41" dur="500"/>
                                        <p:tgtEl>
                                          <p:spTgt spid="19464"/>
                                        </p:tgtEl>
                                      </p:cBhvr>
                                    </p:animEffect>
                                  </p:childTnLst>
                                </p:cTn>
                              </p:par>
                              <p:par>
                                <p:cTn id="42" presetID="16" presetClass="entr" presetSubtype="21" fill="hold" nodeType="withEffect">
                                  <p:stCondLst>
                                    <p:cond delay="0"/>
                                  </p:stCondLst>
                                  <p:childTnLst>
                                    <p:set>
                                      <p:cBhvr>
                                        <p:cTn id="43" dur="1" fill="hold">
                                          <p:stCondLst>
                                            <p:cond delay="0"/>
                                          </p:stCondLst>
                                        </p:cTn>
                                        <p:tgtEl>
                                          <p:spTgt spid="19465"/>
                                        </p:tgtEl>
                                        <p:attrNameLst>
                                          <p:attrName>style.visibility</p:attrName>
                                        </p:attrNameLst>
                                      </p:cBhvr>
                                      <p:to>
                                        <p:strVal val="visible"/>
                                      </p:to>
                                    </p:set>
                                    <p:animEffect transition="in" filter="barn(inVertical)">
                                      <p:cBhvr>
                                        <p:cTn id="44" dur="500"/>
                                        <p:tgtEl>
                                          <p:spTgt spid="1946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barn(inVertical)">
                                      <p:cBhvr>
                                        <p:cTn id="47" dur="500"/>
                                        <p:tgtEl>
                                          <p:spTgt spid="194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barn(inVertical)">
                                      <p:cBhvr>
                                        <p:cTn id="52" dur="500"/>
                                        <p:tgtEl>
                                          <p:spTgt spid="1946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19466" grpId="0" animBg="1"/>
      <p:bldP spid="1946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타원 34"/>
          <p:cNvSpPr/>
          <p:nvPr/>
        </p:nvSpPr>
        <p:spPr>
          <a:xfrm>
            <a:off x="4972033" y="2938991"/>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1" name="타원 36"/>
          <p:cNvSpPr/>
          <p:nvPr/>
        </p:nvSpPr>
        <p:spPr>
          <a:xfrm>
            <a:off x="3328560" y="4435822"/>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2" name="타원 37"/>
          <p:cNvSpPr/>
          <p:nvPr/>
        </p:nvSpPr>
        <p:spPr>
          <a:xfrm>
            <a:off x="1009224" y="1512472"/>
            <a:ext cx="2667000" cy="26670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ko-KR" sz="3200" b="1" dirty="0">
                <a:solidFill>
                  <a:srgbClr val="FFFF00"/>
                </a:solidFill>
                <a:cs typeface="Arial" pitchFamily="34" charset="0"/>
              </a:rPr>
              <a:t>NHIỆM VỤ CỦA BCV</a:t>
            </a:r>
            <a:endParaRPr lang="ko-KR" altLang="en-US" sz="3200" b="1" dirty="0">
              <a:solidFill>
                <a:srgbClr val="FFFF00"/>
              </a:solidFill>
              <a:cs typeface="Arial" pitchFamily="34" charset="0"/>
            </a:endParaRPr>
          </a:p>
        </p:txBody>
      </p:sp>
      <p:sp>
        <p:nvSpPr>
          <p:cNvPr id="13" name="타원 78"/>
          <p:cNvSpPr/>
          <p:nvPr/>
        </p:nvSpPr>
        <p:spPr>
          <a:xfrm flipH="1">
            <a:off x="3876675" y="5695564"/>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4" name="타원 91"/>
          <p:cNvSpPr/>
          <p:nvPr/>
        </p:nvSpPr>
        <p:spPr>
          <a:xfrm>
            <a:off x="2961422" y="471995"/>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52232" name="TextBox 14"/>
          <p:cNvSpPr txBox="1">
            <a:spLocks noChangeArrowheads="1"/>
          </p:cNvSpPr>
          <p:nvPr/>
        </p:nvSpPr>
        <p:spPr bwMode="auto">
          <a:xfrm>
            <a:off x="3609975" y="285097"/>
            <a:ext cx="5324475" cy="1200329"/>
          </a:xfrm>
          <a:prstGeom prst="rect">
            <a:avLst/>
          </a:prstGeom>
          <a:noFill/>
          <a:ln w="9525">
            <a:noFill/>
            <a:miter lim="800000"/>
            <a:headEnd/>
            <a:tailEnd/>
          </a:ln>
        </p:spPr>
        <p:txBody>
          <a:bodyPr wrap="square">
            <a:spAutoFit/>
          </a:bodyPr>
          <a:lstStyle/>
          <a:p>
            <a:r>
              <a:rPr lang="en-US" sz="2400" dirty="0" err="1">
                <a:solidFill>
                  <a:srgbClr val="0000FF"/>
                </a:solidFill>
              </a:rPr>
              <a:t>Truyền</a:t>
            </a:r>
            <a:r>
              <a:rPr lang="en-US" sz="2400" dirty="0">
                <a:solidFill>
                  <a:srgbClr val="0000FF"/>
                </a:solidFill>
              </a:rPr>
              <a:t> </a:t>
            </a:r>
            <a:r>
              <a:rPr lang="en-US" sz="2400" dirty="0" err="1">
                <a:solidFill>
                  <a:srgbClr val="0000FF"/>
                </a:solidFill>
              </a:rPr>
              <a:t>đạt</a:t>
            </a:r>
            <a:r>
              <a:rPr lang="en-US" sz="2400" dirty="0">
                <a:solidFill>
                  <a:srgbClr val="0000FF"/>
                </a:solidFill>
              </a:rPr>
              <a:t> </a:t>
            </a:r>
            <a:r>
              <a:rPr lang="en-US" sz="2400" dirty="0" err="1">
                <a:solidFill>
                  <a:srgbClr val="0000FF"/>
                </a:solidFill>
              </a:rPr>
              <a:t>nội</a:t>
            </a:r>
            <a:r>
              <a:rPr lang="en-US" sz="2400" dirty="0">
                <a:solidFill>
                  <a:srgbClr val="0000FF"/>
                </a:solidFill>
              </a:rPr>
              <a:t> dung </a:t>
            </a:r>
            <a:r>
              <a:rPr lang="en-US" sz="2400" dirty="0" err="1">
                <a:solidFill>
                  <a:srgbClr val="0000FF"/>
                </a:solidFill>
              </a:rPr>
              <a:t>cơ</a:t>
            </a:r>
            <a:r>
              <a:rPr lang="en-US" sz="2400" dirty="0">
                <a:solidFill>
                  <a:srgbClr val="0000FF"/>
                </a:solidFill>
              </a:rPr>
              <a:t> </a:t>
            </a:r>
            <a:r>
              <a:rPr lang="en-US" sz="2400" dirty="0" err="1">
                <a:solidFill>
                  <a:srgbClr val="0000FF"/>
                </a:solidFill>
              </a:rPr>
              <a:t>bản</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pháp</a:t>
            </a:r>
            <a:r>
              <a:rPr lang="en-US" sz="2400" dirty="0">
                <a:solidFill>
                  <a:srgbClr val="0000FF"/>
                </a:solidFill>
              </a:rPr>
              <a:t> </a:t>
            </a:r>
            <a:r>
              <a:rPr lang="en-US" sz="2400" dirty="0" err="1">
                <a:solidFill>
                  <a:srgbClr val="0000FF"/>
                </a:solidFill>
              </a:rPr>
              <a:t>luật</a:t>
            </a:r>
            <a:r>
              <a:rPr lang="en-US" sz="2400" dirty="0">
                <a:solidFill>
                  <a:srgbClr val="0000FF"/>
                </a:solidFill>
              </a:rPr>
              <a:t> </a:t>
            </a:r>
            <a:r>
              <a:rPr lang="en-US" sz="2400" dirty="0" err="1">
                <a:solidFill>
                  <a:srgbClr val="0000FF"/>
                </a:solidFill>
              </a:rPr>
              <a:t>phù</a:t>
            </a:r>
            <a:r>
              <a:rPr lang="en-US" sz="2400" dirty="0">
                <a:solidFill>
                  <a:srgbClr val="0000FF"/>
                </a:solidFill>
              </a:rPr>
              <a:t> </a:t>
            </a:r>
            <a:r>
              <a:rPr lang="en-US" sz="2400" dirty="0" err="1">
                <a:solidFill>
                  <a:srgbClr val="0000FF"/>
                </a:solidFill>
              </a:rPr>
              <a:t>hợp</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gian</a:t>
            </a:r>
            <a:r>
              <a:rPr lang="en-US" sz="2400" dirty="0">
                <a:solidFill>
                  <a:srgbClr val="0000FF"/>
                </a:solidFill>
              </a:rPr>
              <a:t>, </a:t>
            </a:r>
            <a:r>
              <a:rPr lang="en-US" sz="2400" dirty="0" err="1">
                <a:solidFill>
                  <a:srgbClr val="0000FF"/>
                </a:solidFill>
              </a:rPr>
              <a:t>thời</a:t>
            </a:r>
            <a:r>
              <a:rPr lang="en-US" sz="2400" dirty="0">
                <a:solidFill>
                  <a:srgbClr val="0000FF"/>
                </a:solidFill>
              </a:rPr>
              <a:t> </a:t>
            </a:r>
            <a:r>
              <a:rPr lang="en-US" sz="2400" dirty="0" err="1">
                <a:solidFill>
                  <a:srgbClr val="0000FF"/>
                </a:solidFill>
              </a:rPr>
              <a:t>gian</a:t>
            </a:r>
            <a:r>
              <a:rPr lang="en-US" sz="2400" dirty="0">
                <a:solidFill>
                  <a:srgbClr val="0000FF"/>
                </a:solidFill>
              </a:rPr>
              <a:t>)</a:t>
            </a:r>
          </a:p>
        </p:txBody>
      </p:sp>
      <p:sp>
        <p:nvSpPr>
          <p:cNvPr id="52233" name="TextBox 15"/>
          <p:cNvSpPr txBox="1">
            <a:spLocks noChangeArrowheads="1"/>
          </p:cNvSpPr>
          <p:nvPr/>
        </p:nvSpPr>
        <p:spPr bwMode="auto">
          <a:xfrm>
            <a:off x="4686283" y="5545089"/>
            <a:ext cx="5905500" cy="1200329"/>
          </a:xfrm>
          <a:prstGeom prst="rect">
            <a:avLst/>
          </a:prstGeom>
          <a:noFill/>
          <a:ln w="9525">
            <a:noFill/>
            <a:miter lim="800000"/>
            <a:headEnd/>
            <a:tailEnd/>
          </a:ln>
        </p:spPr>
        <p:txBody>
          <a:bodyPr wrap="square">
            <a:spAutoFit/>
          </a:bodyPr>
          <a:lstStyle/>
          <a:p>
            <a:r>
              <a:rPr lang="en-US" sz="2400" dirty="0" err="1">
                <a:solidFill>
                  <a:srgbClr val="FF0000"/>
                </a:solidFill>
              </a:rPr>
              <a:t>Nắm</a:t>
            </a:r>
            <a:r>
              <a:rPr lang="en-US" sz="2400" dirty="0">
                <a:solidFill>
                  <a:srgbClr val="FF0000"/>
                </a:solidFill>
              </a:rPr>
              <a:t> </a:t>
            </a:r>
            <a:r>
              <a:rPr lang="en-US" sz="2400" dirty="0" err="1">
                <a:solidFill>
                  <a:srgbClr val="FF0000"/>
                </a:solidFill>
              </a:rPr>
              <a:t>bắt</a:t>
            </a:r>
            <a:r>
              <a:rPr lang="en-US" sz="2400" dirty="0">
                <a:solidFill>
                  <a:srgbClr val="FF0000"/>
                </a:solidFill>
              </a:rPr>
              <a:t>, </a:t>
            </a:r>
            <a:r>
              <a:rPr lang="en-US" sz="2400" dirty="0" err="1">
                <a:solidFill>
                  <a:srgbClr val="FF0000"/>
                </a:solidFill>
              </a:rPr>
              <a:t>đánh</a:t>
            </a:r>
            <a:r>
              <a:rPr lang="en-US" sz="2400" dirty="0">
                <a:solidFill>
                  <a:srgbClr val="FF0000"/>
                </a:solidFill>
              </a:rPr>
              <a:t> </a:t>
            </a:r>
            <a:r>
              <a:rPr lang="en-US" sz="2400" dirty="0" err="1">
                <a:solidFill>
                  <a:srgbClr val="FF0000"/>
                </a:solidFill>
              </a:rPr>
              <a:t>giá</a:t>
            </a:r>
            <a:r>
              <a:rPr lang="en-US" sz="2400" dirty="0">
                <a:solidFill>
                  <a:srgbClr val="FF0000"/>
                </a:solidFill>
              </a:rPr>
              <a:t> </a:t>
            </a:r>
            <a:r>
              <a:rPr lang="en-US" sz="2400" dirty="0" err="1">
                <a:solidFill>
                  <a:srgbClr val="FF0000"/>
                </a:solidFill>
              </a:rPr>
              <a:t>mức</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hài</a:t>
            </a:r>
            <a:r>
              <a:rPr lang="en-US" sz="2400" dirty="0">
                <a:solidFill>
                  <a:srgbClr val="FF0000"/>
                </a:solidFill>
              </a:rPr>
              <a:t> </a:t>
            </a:r>
            <a:r>
              <a:rPr lang="en-US" sz="2400" dirty="0" err="1">
                <a:solidFill>
                  <a:srgbClr val="FF0000"/>
                </a:solidFill>
              </a:rPr>
              <a:t>lòng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người</a:t>
            </a:r>
            <a:r>
              <a:rPr lang="en-US" sz="2400" dirty="0">
                <a:solidFill>
                  <a:srgbClr val="FF0000"/>
                </a:solidFill>
              </a:rPr>
              <a:t> </a:t>
            </a:r>
            <a:r>
              <a:rPr lang="en-US" sz="2400" dirty="0" err="1">
                <a:solidFill>
                  <a:srgbClr val="FF0000"/>
                </a:solidFill>
              </a:rPr>
              <a:t>tiếp</a:t>
            </a:r>
            <a:r>
              <a:rPr lang="en-US" sz="2400" dirty="0">
                <a:solidFill>
                  <a:srgbClr val="FF0000"/>
                </a:solidFill>
              </a:rPr>
              <a:t> </a:t>
            </a:r>
            <a:r>
              <a:rPr lang="en-US" sz="2400" dirty="0" err="1">
                <a:solidFill>
                  <a:srgbClr val="FF0000"/>
                </a:solidFill>
              </a:rPr>
              <a:t>nhận</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hiệu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thực</a:t>
            </a:r>
            <a:r>
              <a:rPr lang="en-US" sz="2400" dirty="0">
                <a:solidFill>
                  <a:srgbClr val="FF0000"/>
                </a:solidFill>
              </a:rPr>
              <a:t> </a:t>
            </a:r>
            <a:r>
              <a:rPr lang="en-US" sz="2400" dirty="0" err="1">
                <a:solidFill>
                  <a:srgbClr val="FF0000"/>
                </a:solidFill>
              </a:rPr>
              <a:t>thi</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luật</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đời</a:t>
            </a:r>
            <a:r>
              <a:rPr lang="en-US" sz="2400" dirty="0">
                <a:solidFill>
                  <a:srgbClr val="FF0000"/>
                </a:solidFill>
              </a:rPr>
              <a:t> </a:t>
            </a:r>
            <a:r>
              <a:rPr lang="en-US" sz="2400" dirty="0" err="1">
                <a:solidFill>
                  <a:srgbClr val="FF0000"/>
                </a:solidFill>
              </a:rPr>
              <a:t>sống</a:t>
            </a:r>
            <a:r>
              <a:rPr lang="en-US" sz="2400" dirty="0">
                <a:solidFill>
                  <a:srgbClr val="FF0000"/>
                </a:solidFill>
              </a:rPr>
              <a:t>.</a:t>
            </a:r>
          </a:p>
        </p:txBody>
      </p:sp>
      <p:sp>
        <p:nvSpPr>
          <p:cNvPr id="52234" name="TextBox 16"/>
          <p:cNvSpPr txBox="1">
            <a:spLocks noChangeArrowheads="1"/>
          </p:cNvSpPr>
          <p:nvPr/>
        </p:nvSpPr>
        <p:spPr bwMode="auto">
          <a:xfrm>
            <a:off x="5556249" y="1554765"/>
            <a:ext cx="4829175" cy="1200329"/>
          </a:xfrm>
          <a:prstGeom prst="rect">
            <a:avLst/>
          </a:prstGeom>
          <a:noFill/>
          <a:ln w="9525">
            <a:noFill/>
            <a:miter lim="800000"/>
            <a:headEnd/>
            <a:tailEnd/>
          </a:ln>
        </p:spPr>
        <p:txBody>
          <a:bodyPr wrap="square">
            <a:spAutoFit/>
          </a:bodyPr>
          <a:lstStyle/>
          <a:p>
            <a:r>
              <a:rPr lang="en-US" sz="2400" dirty="0" err="1">
                <a:solidFill>
                  <a:srgbClr val="0000FF"/>
                </a:solidFill>
              </a:rPr>
              <a:t>Làm</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nhận</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đúng</a:t>
            </a:r>
            <a:r>
              <a:rPr lang="en-US" sz="2400" dirty="0">
                <a:solidFill>
                  <a:srgbClr val="0000FF"/>
                </a:solidFill>
              </a:rPr>
              <a:t>, </a:t>
            </a:r>
            <a:r>
              <a:rPr lang="en-US" sz="2400" dirty="0" err="1">
                <a:solidFill>
                  <a:srgbClr val="0000FF"/>
                </a:solidFill>
              </a:rPr>
              <a:t>đồng</a:t>
            </a:r>
            <a:r>
              <a:rPr lang="en-US" sz="2400" dirty="0">
                <a:solidFill>
                  <a:srgbClr val="0000FF"/>
                </a:solidFill>
              </a:rPr>
              <a:t> </a:t>
            </a:r>
            <a:r>
              <a:rPr lang="en-US" sz="2400" dirty="0" err="1">
                <a:solidFill>
                  <a:srgbClr val="0000FF"/>
                </a:solidFill>
              </a:rPr>
              <a:t>thuận</a:t>
            </a:r>
            <a:r>
              <a:rPr lang="en-US" sz="2400" dirty="0">
                <a:solidFill>
                  <a:srgbClr val="0000FF"/>
                </a:solidFill>
              </a:rPr>
              <a:t> </a:t>
            </a:r>
            <a:r>
              <a:rPr lang="en-US" sz="2400" dirty="0" err="1">
                <a:solidFill>
                  <a:srgbClr val="0000FF"/>
                </a:solidFill>
              </a:rPr>
              <a:t>dẫn</a:t>
            </a:r>
            <a:r>
              <a:rPr lang="en-US" sz="2400" dirty="0">
                <a:solidFill>
                  <a:srgbClr val="0000FF"/>
                </a:solidFill>
              </a:rPr>
              <a:t> </a:t>
            </a:r>
            <a:r>
              <a:rPr lang="en-US" sz="2400" dirty="0" err="1">
                <a:solidFill>
                  <a:srgbClr val="0000FF"/>
                </a:solidFill>
              </a:rPr>
              <a:t>đến</a:t>
            </a:r>
            <a:r>
              <a:rPr lang="en-US" sz="2400" dirty="0">
                <a:solidFill>
                  <a:srgbClr val="0000FF"/>
                </a:solidFill>
              </a:rPr>
              <a:t> </a:t>
            </a:r>
            <a:r>
              <a:rPr lang="en-US" sz="2400" dirty="0" err="1">
                <a:solidFill>
                  <a:srgbClr val="0000FF"/>
                </a:solidFill>
              </a:rPr>
              <a:t>hành</a:t>
            </a:r>
            <a:r>
              <a:rPr lang="en-US" sz="2400" dirty="0">
                <a:solidFill>
                  <a:srgbClr val="0000FF"/>
                </a:solidFill>
              </a:rPr>
              <a:t> </a:t>
            </a:r>
            <a:r>
              <a:rPr lang="en-US" sz="2400" dirty="0" err="1">
                <a:solidFill>
                  <a:srgbClr val="0000FF"/>
                </a:solidFill>
              </a:rPr>
              <a:t>động</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giác</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a:t>
            </a:r>
          </a:p>
        </p:txBody>
      </p:sp>
      <p:sp>
        <p:nvSpPr>
          <p:cNvPr id="52235" name="TextBox 17"/>
          <p:cNvSpPr txBox="1">
            <a:spLocks noChangeArrowheads="1"/>
          </p:cNvSpPr>
          <p:nvPr/>
        </p:nvSpPr>
        <p:spPr bwMode="auto">
          <a:xfrm>
            <a:off x="5762626" y="3137312"/>
            <a:ext cx="5019674" cy="830997"/>
          </a:xfrm>
          <a:prstGeom prst="rect">
            <a:avLst/>
          </a:prstGeom>
          <a:noFill/>
          <a:ln w="9525">
            <a:noFill/>
            <a:miter lim="800000"/>
            <a:headEnd/>
            <a:tailEnd/>
          </a:ln>
        </p:spPr>
        <p:txBody>
          <a:bodyPr wrap="square">
            <a:spAutoFit/>
          </a:bodyPr>
          <a:lstStyle/>
          <a:p>
            <a:r>
              <a:rPr lang="en-US" sz="2400" dirty="0" err="1">
                <a:solidFill>
                  <a:srgbClr val="0000FF"/>
                </a:solidFill>
              </a:rPr>
              <a:t>Nắm</a:t>
            </a:r>
            <a:r>
              <a:rPr lang="en-US" sz="2400" dirty="0">
                <a:solidFill>
                  <a:srgbClr val="0000FF"/>
                </a:solidFill>
              </a:rPr>
              <a:t> </a:t>
            </a:r>
            <a:r>
              <a:rPr lang="en-US" sz="2400" dirty="0" err="1">
                <a:solidFill>
                  <a:srgbClr val="0000FF"/>
                </a:solidFill>
              </a:rPr>
              <a:t>bắt</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tiếp</a:t>
            </a:r>
            <a:r>
              <a:rPr lang="en-US" sz="2400" dirty="0">
                <a:solidFill>
                  <a:srgbClr val="0000FF"/>
                </a:solidFill>
              </a:rPr>
              <a:t> </a:t>
            </a:r>
            <a:r>
              <a:rPr lang="en-US" sz="2400" dirty="0" err="1">
                <a:solidFill>
                  <a:srgbClr val="0000FF"/>
                </a:solidFill>
              </a:rPr>
              <a:t>nhận</a:t>
            </a:r>
            <a:r>
              <a:rPr lang="en-US" sz="2400" dirty="0">
                <a:solidFill>
                  <a:srgbClr val="0000FF"/>
                </a:solidFill>
              </a:rPr>
              <a:t>, </a:t>
            </a:r>
            <a:r>
              <a:rPr lang="en-US" sz="2400" dirty="0" err="1">
                <a:solidFill>
                  <a:srgbClr val="0000FF"/>
                </a:solidFill>
              </a:rPr>
              <a:t>tâm</a:t>
            </a:r>
            <a:r>
              <a:rPr lang="en-US" sz="2400" dirty="0">
                <a:solidFill>
                  <a:srgbClr val="0000FF"/>
                </a:solidFill>
              </a:rPr>
              <a:t> </a:t>
            </a:r>
            <a:r>
              <a:rPr lang="en-US" sz="2400" dirty="0" err="1">
                <a:solidFill>
                  <a:srgbClr val="0000FF"/>
                </a:solidFill>
              </a:rPr>
              <a:t>tư</a:t>
            </a:r>
            <a:r>
              <a:rPr lang="en-US" sz="2400" dirty="0">
                <a:solidFill>
                  <a:srgbClr val="0000FF"/>
                </a:solidFill>
              </a:rPr>
              <a:t>, ý </a:t>
            </a:r>
            <a:r>
              <a:rPr lang="en-US" sz="2400" dirty="0" err="1">
                <a:solidFill>
                  <a:srgbClr val="0000FF"/>
                </a:solidFill>
              </a:rPr>
              <a:t>kiến</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với</a:t>
            </a:r>
            <a:r>
              <a:rPr lang="en-US" sz="2400" dirty="0">
                <a:solidFill>
                  <a:srgbClr val="0000FF"/>
                </a:solidFill>
              </a:rPr>
              <a:t> PL.</a:t>
            </a:r>
          </a:p>
        </p:txBody>
      </p:sp>
      <p:sp>
        <p:nvSpPr>
          <p:cNvPr id="52236" name="TextBox 18"/>
          <p:cNvSpPr txBox="1">
            <a:spLocks noChangeArrowheads="1"/>
          </p:cNvSpPr>
          <p:nvPr/>
        </p:nvSpPr>
        <p:spPr bwMode="auto">
          <a:xfrm>
            <a:off x="4333875" y="4275421"/>
            <a:ext cx="4600575" cy="1200329"/>
          </a:xfrm>
          <a:prstGeom prst="rect">
            <a:avLst/>
          </a:prstGeom>
          <a:noFill/>
          <a:ln w="9525">
            <a:noFill/>
            <a:miter lim="800000"/>
            <a:headEnd/>
            <a:tailEnd/>
          </a:ln>
        </p:spPr>
        <p:txBody>
          <a:bodyPr wrap="square">
            <a:spAutoFit/>
          </a:bodyPr>
          <a:lstStyle/>
          <a:p>
            <a:r>
              <a:rPr lang="en-US" sz="2400" dirty="0" err="1">
                <a:solidFill>
                  <a:srgbClr val="0000FF"/>
                </a:solidFill>
              </a:rPr>
              <a:t>Động</a:t>
            </a:r>
            <a:r>
              <a:rPr lang="en-US" sz="2400" dirty="0">
                <a:solidFill>
                  <a:srgbClr val="0000FF"/>
                </a:solidFill>
              </a:rPr>
              <a:t> </a:t>
            </a:r>
            <a:r>
              <a:rPr lang="en-US" sz="2400" dirty="0" err="1">
                <a:solidFill>
                  <a:srgbClr val="0000FF"/>
                </a:solidFill>
              </a:rPr>
              <a:t>viên</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điển</a:t>
            </a:r>
            <a:r>
              <a:rPr lang="en-US" sz="2400" dirty="0">
                <a:solidFill>
                  <a:srgbClr val="0000FF"/>
                </a:solidFill>
              </a:rPr>
              <a:t> </a:t>
            </a:r>
            <a:r>
              <a:rPr lang="en-US" sz="2400" dirty="0" err="1">
                <a:solidFill>
                  <a:srgbClr val="0000FF"/>
                </a:solidFill>
              </a:rPr>
              <a:t>hình</a:t>
            </a:r>
            <a:r>
              <a:rPr lang="en-US" sz="2400" dirty="0">
                <a:solidFill>
                  <a:srgbClr val="0000FF"/>
                </a:solidFill>
              </a:rPr>
              <a:t>, </a:t>
            </a:r>
            <a:r>
              <a:rPr lang="en-US" sz="2400" dirty="0" err="1">
                <a:solidFill>
                  <a:srgbClr val="0000FF"/>
                </a:solidFill>
              </a:rPr>
              <a:t>mô</a:t>
            </a:r>
            <a:r>
              <a:rPr lang="en-US" sz="2400" dirty="0">
                <a:solidFill>
                  <a:srgbClr val="0000FF"/>
                </a:solidFill>
              </a:rPr>
              <a:t> </a:t>
            </a:r>
            <a:r>
              <a:rPr lang="en-US" sz="2400" dirty="0" err="1">
                <a:solidFill>
                  <a:srgbClr val="0000FF"/>
                </a:solidFill>
              </a:rPr>
              <a:t>hình</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tốt</a:t>
            </a:r>
            <a:r>
              <a:rPr lang="en-US" sz="2400" dirty="0">
                <a:solidFill>
                  <a:srgbClr val="0000FF"/>
                </a:solidFill>
              </a:rPr>
              <a:t> HP, PL; </a:t>
            </a:r>
            <a:r>
              <a:rPr lang="en-US" sz="2400" dirty="0" err="1">
                <a:solidFill>
                  <a:srgbClr val="0000FF"/>
                </a:solidFill>
              </a:rPr>
              <a:t>phát</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tồn</a:t>
            </a:r>
            <a:r>
              <a:rPr lang="en-US" sz="2400" dirty="0">
                <a:solidFill>
                  <a:srgbClr val="0000FF"/>
                </a:solidFill>
              </a:rPr>
              <a:t> </a:t>
            </a:r>
            <a:r>
              <a:rPr lang="en-US" sz="2400" dirty="0" err="1">
                <a:solidFill>
                  <a:srgbClr val="0000FF"/>
                </a:solidFill>
              </a:rPr>
              <a:t>tại</a:t>
            </a:r>
            <a:r>
              <a:rPr lang="en-US" sz="2400" dirty="0">
                <a:solidFill>
                  <a:srgbClr val="0000FF"/>
                </a:solidFill>
              </a:rPr>
              <a:t>, </a:t>
            </a:r>
            <a:r>
              <a:rPr lang="en-US" sz="2400" dirty="0" err="1">
                <a:solidFill>
                  <a:srgbClr val="0000FF"/>
                </a:solidFill>
              </a:rPr>
              <a:t>hạn</a:t>
            </a:r>
            <a:r>
              <a:rPr lang="en-US" sz="2400" dirty="0">
                <a:solidFill>
                  <a:srgbClr val="0000FF"/>
                </a:solidFill>
              </a:rPr>
              <a:t> </a:t>
            </a:r>
            <a:r>
              <a:rPr lang="en-US" sz="2400" dirty="0" err="1">
                <a:solidFill>
                  <a:srgbClr val="0000FF"/>
                </a:solidFill>
              </a:rPr>
              <a:t>chế</a:t>
            </a:r>
            <a:r>
              <a:rPr lang="en-US" sz="2400" dirty="0">
                <a:solidFill>
                  <a:srgbClr val="0000FF"/>
                </a:solidFill>
              </a:rPr>
              <a:t>.</a:t>
            </a:r>
          </a:p>
        </p:txBody>
      </p:sp>
      <p:sp>
        <p:nvSpPr>
          <p:cNvPr id="22" name="타원 38"/>
          <p:cNvSpPr/>
          <p:nvPr/>
        </p:nvSpPr>
        <p:spPr>
          <a:xfrm>
            <a:off x="4886325" y="1970376"/>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32"/>
                                        </p:tgtEl>
                                        <p:attrNameLst>
                                          <p:attrName>style.visibility</p:attrName>
                                        </p:attrNameLst>
                                      </p:cBhvr>
                                      <p:to>
                                        <p:strVal val="visible"/>
                                      </p:to>
                                    </p:set>
                                    <p:animEffect transition="in" filter="fade">
                                      <p:cBhvr>
                                        <p:cTn id="11" dur="500"/>
                                        <p:tgtEl>
                                          <p:spTgt spid="522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2234"/>
                                        </p:tgtEl>
                                        <p:attrNameLst>
                                          <p:attrName>style.visibility</p:attrName>
                                        </p:attrNameLst>
                                      </p:cBhvr>
                                      <p:to>
                                        <p:strVal val="visible"/>
                                      </p:to>
                                    </p:set>
                                    <p:anim calcmode="lin" valueType="num">
                                      <p:cBhvr additive="base">
                                        <p:cTn id="16" dur="500" fill="hold"/>
                                        <p:tgtEl>
                                          <p:spTgt spid="52234"/>
                                        </p:tgtEl>
                                        <p:attrNameLst>
                                          <p:attrName>ppt_x</p:attrName>
                                        </p:attrNameLst>
                                      </p:cBhvr>
                                      <p:tavLst>
                                        <p:tav tm="0">
                                          <p:val>
                                            <p:strVal val="#ppt_x"/>
                                          </p:val>
                                        </p:tav>
                                        <p:tav tm="100000">
                                          <p:val>
                                            <p:strVal val="#ppt_x"/>
                                          </p:val>
                                        </p:tav>
                                      </p:tavLst>
                                    </p:anim>
                                    <p:anim calcmode="lin" valueType="num">
                                      <p:cBhvr additive="base">
                                        <p:cTn id="17"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235"/>
                                        </p:tgtEl>
                                        <p:attrNameLst>
                                          <p:attrName>style.visibility</p:attrName>
                                        </p:attrNameLst>
                                      </p:cBhvr>
                                      <p:to>
                                        <p:strVal val="visible"/>
                                      </p:to>
                                    </p:set>
                                    <p:animEffect transition="in" filter="barn(inVertical)">
                                      <p:cBhvr>
                                        <p:cTn id="22" dur="500"/>
                                        <p:tgtEl>
                                          <p:spTgt spid="522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236"/>
                                        </p:tgtEl>
                                        <p:attrNameLst>
                                          <p:attrName>style.visibility</p:attrName>
                                        </p:attrNameLst>
                                      </p:cBhvr>
                                      <p:to>
                                        <p:strVal val="visible"/>
                                      </p:to>
                                    </p:set>
                                    <p:animEffect transition="in" filter="wipe(down)">
                                      <p:cBhvr>
                                        <p:cTn id="27" dur="500"/>
                                        <p:tgtEl>
                                          <p:spTgt spid="522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2233"/>
                                        </p:tgtEl>
                                        <p:attrNameLst>
                                          <p:attrName>style.visibility</p:attrName>
                                        </p:attrNameLst>
                                      </p:cBhvr>
                                      <p:to>
                                        <p:strVal val="visible"/>
                                      </p:to>
                                    </p:set>
                                    <p:animEffect transition="in" filter="circle(in)">
                                      <p:cBhvr>
                                        <p:cTn id="32"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52233" grpId="0"/>
      <p:bldP spid="52234" grpId="0"/>
      <p:bldP spid="52235" grpId="0"/>
      <p:bldP spid="522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8074C1D-F60E-43B5-A4A8-CECDB7609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8" y="178486"/>
            <a:ext cx="1657956" cy="2173953"/>
          </a:xfrm>
          <a:prstGeom prst="ellipse">
            <a:avLst/>
          </a:prstGeom>
          <a:ln>
            <a:noFill/>
          </a:ln>
          <a:effectLst>
            <a:softEdge rad="112500"/>
          </a:effectLst>
        </p:spPr>
      </p:pic>
      <p:pic>
        <p:nvPicPr>
          <p:cNvPr id="8" name="Picture 7" descr="A picture containing diagram&#10;&#10;Description automatically generated">
            <a:extLst>
              <a:ext uri="{FF2B5EF4-FFF2-40B4-BE49-F238E27FC236}">
                <a16:creationId xmlns:a16="http://schemas.microsoft.com/office/drawing/2014/main" id="{DBD5521C-DACC-4219-AD63-14C48C58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129" y="394178"/>
            <a:ext cx="1657956" cy="1657956"/>
          </a:xfrm>
          <a:prstGeom prst="ellipse">
            <a:avLst/>
          </a:prstGeom>
          <a:ln>
            <a:noFill/>
          </a:ln>
          <a:effectLst>
            <a:softEdge rad="112500"/>
          </a:effectLst>
        </p:spPr>
      </p:pic>
      <p:sp>
        <p:nvSpPr>
          <p:cNvPr id="9" name="Rectangle 8">
            <a:extLst>
              <a:ext uri="{FF2B5EF4-FFF2-40B4-BE49-F238E27FC236}">
                <a16:creationId xmlns:a16="http://schemas.microsoft.com/office/drawing/2014/main" id="{63E205A4-647F-4641-A34E-6D8D7A68E4E2}"/>
              </a:ext>
            </a:extLst>
          </p:cNvPr>
          <p:cNvSpPr/>
          <p:nvPr/>
        </p:nvSpPr>
        <p:spPr>
          <a:xfrm>
            <a:off x="4986198" y="576825"/>
            <a:ext cx="6739344"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25400" dir="5400000" algn="ctr" rotWithShape="0">
                    <a:srgbClr val="6E747A">
                      <a:alpha val="43000"/>
                    </a:srgbClr>
                  </a:outerShdw>
                </a:effectLst>
              </a:rPr>
              <a:t>LỚP TẬP HUẤN BÁO CÁO VIÊN</a:t>
            </a:r>
            <a:endParaRPr lang="en-US" sz="3600" b="0" cap="none" spc="0" dirty="0">
              <a:ln w="0"/>
              <a:solidFill>
                <a:srgbClr val="C0000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DADB2FBC-4ED5-4DC0-8CC4-CC5673533EFA}"/>
              </a:ext>
            </a:extLst>
          </p:cNvPr>
          <p:cNvSpPr/>
          <p:nvPr/>
        </p:nvSpPr>
        <p:spPr>
          <a:xfrm>
            <a:off x="5248878" y="1653483"/>
            <a:ext cx="2496197" cy="707886"/>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NỘI DUNG</a:t>
            </a:r>
          </a:p>
        </p:txBody>
      </p:sp>
      <p:sp>
        <p:nvSpPr>
          <p:cNvPr id="15" name="Rectangle 14">
            <a:extLst>
              <a:ext uri="{FF2B5EF4-FFF2-40B4-BE49-F238E27FC236}">
                <a16:creationId xmlns:a16="http://schemas.microsoft.com/office/drawing/2014/main" id="{F0A7D16E-BBA7-47A1-9486-63A90A5B1D12}"/>
              </a:ext>
            </a:extLst>
          </p:cNvPr>
          <p:cNvSpPr/>
          <p:nvPr/>
        </p:nvSpPr>
        <p:spPr>
          <a:xfrm>
            <a:off x="1531100" y="2771359"/>
            <a:ext cx="3014749" cy="20768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srgbClr val="0000FF"/>
                </a:solidFill>
                <a:latin typeface="Times New Roman" panose="02020603050405020304" pitchFamily="18" charset="0"/>
                <a:cs typeface="Times New Roman" panose="02020603050405020304" pitchFamily="18" charset="0"/>
              </a:rPr>
              <a:t>NHỮNG VẤN ĐỀ CHUNG</a:t>
            </a:r>
          </a:p>
        </p:txBody>
      </p:sp>
      <p:sp>
        <p:nvSpPr>
          <p:cNvPr id="16" name="Rectangle 15">
            <a:extLst>
              <a:ext uri="{FF2B5EF4-FFF2-40B4-BE49-F238E27FC236}">
                <a16:creationId xmlns:a16="http://schemas.microsoft.com/office/drawing/2014/main" id="{1EA4799F-47CB-4A68-BA5E-3BBA2EA5628C}"/>
              </a:ext>
            </a:extLst>
          </p:cNvPr>
          <p:cNvSpPr/>
          <p:nvPr/>
        </p:nvSpPr>
        <p:spPr>
          <a:xfrm>
            <a:off x="4719974" y="2743414"/>
            <a:ext cx="3372812" cy="21048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KỸ NĂNG </a:t>
            </a:r>
          </a:p>
          <a:p>
            <a:pPr algn="ctr"/>
            <a:r>
              <a:rPr lang="en-US" sz="2400" dirty="0">
                <a:solidFill>
                  <a:srgbClr val="FFFF00"/>
                </a:solidFill>
                <a:latin typeface="Times New Roman" panose="02020603050405020304" pitchFamily="18" charset="0"/>
                <a:cs typeface="Times New Roman" panose="02020603050405020304" pitchFamily="18" charset="0"/>
              </a:rPr>
              <a:t>TUYÊN TRUYỀN, PHỔ BIẾN, GIÁO DỤC </a:t>
            </a:r>
          </a:p>
          <a:p>
            <a:pPr algn="ctr"/>
            <a:r>
              <a:rPr lang="en-US" sz="2400" dirty="0">
                <a:solidFill>
                  <a:srgbClr val="FFFF00"/>
                </a:solidFill>
                <a:latin typeface="Times New Roman" panose="02020603050405020304" pitchFamily="18" charset="0"/>
                <a:cs typeface="Times New Roman" panose="02020603050405020304" pitchFamily="18" charset="0"/>
              </a:rPr>
              <a:t>PHÁP LUẬT</a:t>
            </a:r>
            <a:endParaRPr lang="vi-VN" sz="2400" dirty="0">
              <a:solidFill>
                <a:srgbClr val="FFFF00"/>
              </a:solidFill>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EDABD13-84C3-4358-88BF-32E996DA6B01}"/>
              </a:ext>
            </a:extLst>
          </p:cNvPr>
          <p:cNvSpPr/>
          <p:nvPr/>
        </p:nvSpPr>
        <p:spPr>
          <a:xfrm>
            <a:off x="8355870" y="2771360"/>
            <a:ext cx="3147580" cy="21048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NHỮNG </a:t>
            </a:r>
          </a:p>
          <a:p>
            <a:pPr algn="ctr"/>
            <a:r>
              <a:rPr lang="en-US" sz="2400" dirty="0">
                <a:solidFill>
                  <a:srgbClr val="C00000"/>
                </a:solidFill>
                <a:latin typeface="Times New Roman" panose="02020603050405020304" pitchFamily="18" charset="0"/>
                <a:cs typeface="Times New Roman" panose="02020603050405020304" pitchFamily="18" charset="0"/>
              </a:rPr>
              <a:t>VẤN ĐỀ </a:t>
            </a:r>
          </a:p>
          <a:p>
            <a:pPr algn="ctr"/>
            <a:r>
              <a:rPr lang="en-US" sz="2400" dirty="0">
                <a:solidFill>
                  <a:srgbClr val="C00000"/>
                </a:solidFill>
                <a:latin typeface="Times New Roman" panose="02020603050405020304" pitchFamily="18" charset="0"/>
                <a:cs typeface="Times New Roman" panose="02020603050405020304" pitchFamily="18" charset="0"/>
              </a:rPr>
              <a:t>THỰC TẾ</a:t>
            </a:r>
          </a:p>
        </p:txBody>
      </p:sp>
      <p:sp>
        <p:nvSpPr>
          <p:cNvPr id="18" name="Down Arrow 34">
            <a:extLst>
              <a:ext uri="{FF2B5EF4-FFF2-40B4-BE49-F238E27FC236}">
                <a16:creationId xmlns:a16="http://schemas.microsoft.com/office/drawing/2014/main" id="{78A4C345-F0ED-463F-9875-25DD63CBD794}"/>
              </a:ext>
            </a:extLst>
          </p:cNvPr>
          <p:cNvSpPr/>
          <p:nvPr/>
        </p:nvSpPr>
        <p:spPr>
          <a:xfrm>
            <a:off x="2526657" y="243301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a:t>
            </a:r>
          </a:p>
        </p:txBody>
      </p:sp>
      <p:sp>
        <p:nvSpPr>
          <p:cNvPr id="19" name="Down Arrow 35">
            <a:extLst>
              <a:ext uri="{FF2B5EF4-FFF2-40B4-BE49-F238E27FC236}">
                <a16:creationId xmlns:a16="http://schemas.microsoft.com/office/drawing/2014/main" id="{5EE69900-0CC2-4986-93EC-056B1BE6FBE5}"/>
              </a:ext>
            </a:extLst>
          </p:cNvPr>
          <p:cNvSpPr/>
          <p:nvPr/>
        </p:nvSpPr>
        <p:spPr>
          <a:xfrm>
            <a:off x="5920021" y="243301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a:t>
            </a:r>
          </a:p>
        </p:txBody>
      </p:sp>
      <p:sp>
        <p:nvSpPr>
          <p:cNvPr id="20" name="Down Arrow 36">
            <a:extLst>
              <a:ext uri="{FF2B5EF4-FFF2-40B4-BE49-F238E27FC236}">
                <a16:creationId xmlns:a16="http://schemas.microsoft.com/office/drawing/2014/main" id="{23465DA7-3D51-48A8-9A7A-C575E42B1F69}"/>
              </a:ext>
            </a:extLst>
          </p:cNvPr>
          <p:cNvSpPr/>
          <p:nvPr/>
        </p:nvSpPr>
        <p:spPr>
          <a:xfrm>
            <a:off x="9195339" y="2272430"/>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III</a:t>
            </a:r>
          </a:p>
        </p:txBody>
      </p:sp>
      <p:pic>
        <p:nvPicPr>
          <p:cNvPr id="21" name="Picture 11" descr="hoasen.png">
            <a:extLst>
              <a:ext uri="{FF2B5EF4-FFF2-40B4-BE49-F238E27FC236}">
                <a16:creationId xmlns:a16="http://schemas.microsoft.com/office/drawing/2014/main" id="{43A57D97-FB0B-4E8B-87AB-45A6B3DF73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994400"/>
            <a:ext cx="2590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hoasen.png">
            <a:extLst>
              <a:ext uri="{FF2B5EF4-FFF2-40B4-BE49-F238E27FC236}">
                <a16:creationId xmlns:a16="http://schemas.microsoft.com/office/drawing/2014/main" id="{D090AE82-69C3-4AD9-A7E6-A9F7607BE7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950699"/>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hoasen.png">
            <a:extLst>
              <a:ext uri="{FF2B5EF4-FFF2-40B4-BE49-F238E27FC236}">
                <a16:creationId xmlns:a16="http://schemas.microsoft.com/office/drawing/2014/main" id="{FA4BE298-4088-45ED-97BE-2E18AE8F6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59436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hoasen.png">
            <a:extLst>
              <a:ext uri="{FF2B5EF4-FFF2-40B4-BE49-F238E27FC236}">
                <a16:creationId xmlns:a16="http://schemas.microsoft.com/office/drawing/2014/main" id="{7304778B-EC27-4A82-860C-4DD3129757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0711" y="627554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hoasen.png">
            <a:extLst>
              <a:ext uri="{FF2B5EF4-FFF2-40B4-BE49-F238E27FC236}">
                <a16:creationId xmlns:a16="http://schemas.microsoft.com/office/drawing/2014/main" id="{7B5C3DA7-DE03-4D19-B322-69209E8006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89" y="621030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hoasen.png">
            <a:extLst>
              <a:ext uri="{FF2B5EF4-FFF2-40B4-BE49-F238E27FC236}">
                <a16:creationId xmlns:a16="http://schemas.microsoft.com/office/drawing/2014/main" id="{4100B652-BA94-46E1-BECB-BF9BAF58BE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329" y="6231839"/>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12A0395-BAA0-46D9-B410-510EFCED7DF2}"/>
              </a:ext>
            </a:extLst>
          </p:cNvPr>
          <p:cNvSpPr/>
          <p:nvPr/>
        </p:nvSpPr>
        <p:spPr>
          <a:xfrm>
            <a:off x="1600201" y="4848226"/>
            <a:ext cx="2221856" cy="161559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MỤC ĐÍCH</a:t>
            </a:r>
          </a:p>
          <a:p>
            <a:pPr algn="ctr"/>
            <a:r>
              <a:rPr lang="en-US" sz="2400" dirty="0">
                <a:solidFill>
                  <a:srgbClr val="C00000"/>
                </a:solidFill>
                <a:latin typeface="Times New Roman" panose="02020603050405020304" pitchFamily="18" charset="0"/>
                <a:cs typeface="Times New Roman" panose="02020603050405020304" pitchFamily="18" charset="0"/>
              </a:rPr>
              <a:t>YÊU CẦU</a:t>
            </a:r>
          </a:p>
        </p:txBody>
      </p:sp>
      <p:sp>
        <p:nvSpPr>
          <p:cNvPr id="3" name="Rectangle 2">
            <a:extLst>
              <a:ext uri="{FF2B5EF4-FFF2-40B4-BE49-F238E27FC236}">
                <a16:creationId xmlns:a16="http://schemas.microsoft.com/office/drawing/2014/main" id="{5ECF4B7E-45F6-4960-B2E5-DA0E14290184}"/>
              </a:ext>
            </a:extLst>
          </p:cNvPr>
          <p:cNvSpPr/>
          <p:nvPr/>
        </p:nvSpPr>
        <p:spPr>
          <a:xfrm>
            <a:off x="4076700" y="5000625"/>
            <a:ext cx="7426749" cy="12097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rõ</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p>
        </p:txBody>
      </p:sp>
    </p:spTree>
    <p:extLst>
      <p:ext uri="{BB962C8B-B14F-4D97-AF65-F5344CB8AC3E}">
        <p14:creationId xmlns:p14="http://schemas.microsoft.com/office/powerpoint/2010/main" val="40022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desk1"/>
          <p:cNvSpPr>
            <a:spLocks noEditPoints="1" noChangeArrowheads="1"/>
          </p:cNvSpPr>
          <p:nvPr/>
        </p:nvSpPr>
        <p:spPr bwMode="auto">
          <a:xfrm>
            <a:off x="3263897" y="1676400"/>
            <a:ext cx="2438400" cy="3657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800" b="1" dirty="0">
                <a:solidFill>
                  <a:srgbClr val="FF00FF"/>
                </a:solidFill>
              </a:rPr>
              <a:t>XÁC ĐỊNH ĐỐI TƯỢNG</a:t>
            </a:r>
          </a:p>
          <a:p>
            <a:pPr algn="ctr">
              <a:defRPr/>
            </a:pPr>
            <a:endParaRPr lang="en-US" sz="2800" b="1" dirty="0">
              <a:solidFill>
                <a:srgbClr val="FF00FF"/>
              </a:solidFill>
            </a:endParaRPr>
          </a:p>
          <a:p>
            <a:pPr algn="ctr">
              <a:defRPr/>
            </a:pPr>
            <a:r>
              <a:rPr lang="en-US" sz="2800" b="1" dirty="0">
                <a:solidFill>
                  <a:srgbClr val="CC6600"/>
                </a:solidFill>
              </a:rPr>
              <a:t>(</a:t>
            </a:r>
            <a:r>
              <a:rPr lang="en-US" sz="2800" b="1" dirty="0" err="1">
                <a:solidFill>
                  <a:srgbClr val="CC6600"/>
                </a:solidFill>
              </a:rPr>
              <a:t>cần</a:t>
            </a:r>
            <a:r>
              <a:rPr lang="en-US" sz="2800" b="1" dirty="0">
                <a:solidFill>
                  <a:srgbClr val="CC6600"/>
                </a:solidFill>
              </a:rPr>
              <a:t> </a:t>
            </a:r>
            <a:r>
              <a:rPr lang="en-US" sz="2800" b="1" dirty="0" err="1">
                <a:solidFill>
                  <a:srgbClr val="CC6600"/>
                </a:solidFill>
              </a:rPr>
              <a:t>gì</a:t>
            </a:r>
            <a:r>
              <a:rPr lang="en-US" sz="2800" b="1" dirty="0">
                <a:solidFill>
                  <a:srgbClr val="CC6600"/>
                </a:solidFill>
              </a:rPr>
              <a:t>?</a:t>
            </a:r>
          </a:p>
          <a:p>
            <a:pPr algn="ctr">
              <a:defRPr/>
            </a:pPr>
            <a:r>
              <a:rPr lang="en-US" sz="2800" b="1" dirty="0" err="1">
                <a:solidFill>
                  <a:srgbClr val="CC6600"/>
                </a:solidFill>
              </a:rPr>
              <a:t>Mong</a:t>
            </a:r>
            <a:r>
              <a:rPr lang="en-US" sz="2800" b="1" dirty="0">
                <a:solidFill>
                  <a:srgbClr val="CC6600"/>
                </a:solidFill>
              </a:rPr>
              <a:t> </a:t>
            </a:r>
            <a:r>
              <a:rPr lang="en-US" sz="2800" b="1" dirty="0" err="1">
                <a:solidFill>
                  <a:srgbClr val="CC6600"/>
                </a:solidFill>
              </a:rPr>
              <a:t>đợi</a:t>
            </a:r>
            <a:r>
              <a:rPr lang="en-US" sz="2800" b="1" dirty="0">
                <a:solidFill>
                  <a:srgbClr val="CC6600"/>
                </a:solidFill>
              </a:rPr>
              <a:t> </a:t>
            </a:r>
            <a:r>
              <a:rPr lang="en-US" sz="2800" b="1" dirty="0" err="1">
                <a:solidFill>
                  <a:srgbClr val="CC6600"/>
                </a:solidFill>
              </a:rPr>
              <a:t>gì</a:t>
            </a:r>
            <a:r>
              <a:rPr lang="en-US" sz="2800" b="1" dirty="0">
                <a:solidFill>
                  <a:srgbClr val="CC6600"/>
                </a:solidFill>
              </a:rPr>
              <a:t>?)</a:t>
            </a:r>
          </a:p>
          <a:p>
            <a:pPr algn="ctr">
              <a:defRPr/>
            </a:pPr>
            <a:endParaRPr lang="en-US" sz="2800" b="1" dirty="0">
              <a:solidFill>
                <a:srgbClr val="FF00FF"/>
              </a:solidFill>
            </a:endParaRPr>
          </a:p>
        </p:txBody>
      </p:sp>
      <p:sp>
        <p:nvSpPr>
          <p:cNvPr id="24579" name="desk1"/>
          <p:cNvSpPr>
            <a:spLocks noEditPoints="1" noChangeArrowheads="1"/>
          </p:cNvSpPr>
          <p:nvPr/>
        </p:nvSpPr>
        <p:spPr bwMode="auto">
          <a:xfrm>
            <a:off x="1052513" y="457200"/>
            <a:ext cx="1676400" cy="55118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endParaRPr lang="en-US" sz="2800" b="1" dirty="0">
              <a:solidFill>
                <a:srgbClr val="FF0066"/>
              </a:solidFill>
            </a:endParaRPr>
          </a:p>
          <a:p>
            <a:pPr algn="ctr">
              <a:defRPr/>
            </a:pPr>
            <a:endParaRPr lang="en-US" sz="2800" b="1" dirty="0">
              <a:solidFill>
                <a:srgbClr val="FF0066"/>
              </a:solidFill>
            </a:endParaRPr>
          </a:p>
          <a:p>
            <a:pPr algn="ctr">
              <a:defRPr/>
            </a:pPr>
            <a:r>
              <a:rPr lang="en-US" sz="2800" b="1" dirty="0">
                <a:solidFill>
                  <a:srgbClr val="FF0066"/>
                </a:solidFill>
              </a:rPr>
              <a:t>ĐỐI TƯỢNG</a:t>
            </a:r>
          </a:p>
          <a:p>
            <a:pPr algn="ctr">
              <a:defRPr/>
            </a:pPr>
            <a:r>
              <a:rPr lang="en-US" sz="2800" b="1" i="1" dirty="0">
                <a:solidFill>
                  <a:srgbClr val="FF0066"/>
                </a:solidFill>
              </a:rPr>
              <a:t>CỦA</a:t>
            </a:r>
          </a:p>
          <a:p>
            <a:pPr algn="ctr">
              <a:defRPr/>
            </a:pPr>
            <a:r>
              <a:rPr lang="en-US" sz="2800" b="1" i="1" dirty="0">
                <a:solidFill>
                  <a:srgbClr val="FF0066"/>
                </a:solidFill>
              </a:rPr>
              <a:t>CÔNG TÁC TUYÊN TRUYỀN, PB,GD</a:t>
            </a:r>
          </a:p>
          <a:p>
            <a:pPr algn="ctr">
              <a:defRPr/>
            </a:pPr>
            <a:r>
              <a:rPr lang="en-US" sz="2800" b="1" i="1" dirty="0">
                <a:solidFill>
                  <a:srgbClr val="FF0066"/>
                </a:solidFill>
              </a:rPr>
              <a:t>PL</a:t>
            </a:r>
            <a:endParaRPr lang="en-US" sz="2400" b="1" i="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17" name="AutoShape 11"/>
          <p:cNvSpPr>
            <a:spLocks noChangeArrowheads="1"/>
          </p:cNvSpPr>
          <p:nvPr/>
        </p:nvSpPr>
        <p:spPr bwMode="auto">
          <a:xfrm>
            <a:off x="6095999" y="1447800"/>
            <a:ext cx="2276475" cy="39624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800" b="1" dirty="0">
                <a:solidFill>
                  <a:srgbClr val="0000FF"/>
                </a:solidFill>
                <a:latin typeface="Times New Roman" panose="02020603050405020304" pitchFamily="18" charset="0"/>
                <a:cs typeface="Times New Roman" panose="02020603050405020304" pitchFamily="18" charset="0"/>
              </a:rPr>
              <a:t>PHÙ</a:t>
            </a:r>
          </a:p>
          <a:p>
            <a:pPr algn="ctr"/>
            <a:r>
              <a:rPr lang="en-US" sz="2800" b="1" dirty="0">
                <a:solidFill>
                  <a:srgbClr val="0000FF"/>
                </a:solidFill>
                <a:latin typeface="Times New Roman" panose="02020603050405020304" pitchFamily="18" charset="0"/>
                <a:cs typeface="Times New Roman" panose="02020603050405020304" pitchFamily="18" charset="0"/>
              </a:rPr>
              <a:t>HỢP</a:t>
            </a:r>
          </a:p>
        </p:txBody>
      </p:sp>
      <p:sp>
        <p:nvSpPr>
          <p:cNvPr id="18" name="desk1"/>
          <p:cNvSpPr>
            <a:spLocks noEditPoints="1" noChangeArrowheads="1"/>
          </p:cNvSpPr>
          <p:nvPr/>
        </p:nvSpPr>
        <p:spPr bwMode="auto">
          <a:xfrm>
            <a:off x="8721727" y="1447800"/>
            <a:ext cx="2973384" cy="3810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6"/>
          </a:lnRef>
          <a:fillRef idx="1">
            <a:schemeClr val="lt1"/>
          </a:fillRef>
          <a:effectRef idx="0">
            <a:schemeClr val="accent6"/>
          </a:effectRef>
          <a:fontRef idx="minor">
            <a:schemeClr val="dk1"/>
          </a:fontRef>
        </p:style>
        <p:txBody>
          <a:bodyPr/>
          <a:lstStyle/>
          <a:p>
            <a:pPr marL="457200" indent="-457200">
              <a:buFontTx/>
              <a:buChar char="-"/>
              <a:defRPr/>
            </a:pPr>
            <a:r>
              <a:rPr lang="en-US" sz="2800" b="1" dirty="0" err="1">
                <a:solidFill>
                  <a:srgbClr val="0000FF"/>
                </a:solidFill>
              </a:rPr>
              <a:t>Tổ</a:t>
            </a:r>
            <a:r>
              <a:rPr lang="en-US" sz="2800" b="1" dirty="0">
                <a:solidFill>
                  <a:srgbClr val="0000FF"/>
                </a:solidFill>
              </a:rPr>
              <a:t> </a:t>
            </a:r>
            <a:r>
              <a:rPr lang="en-US" sz="2800" b="1" dirty="0" err="1">
                <a:solidFill>
                  <a:srgbClr val="0000FF"/>
                </a:solidFill>
              </a:rPr>
              <a:t>chức</a:t>
            </a:r>
            <a:endParaRPr lang="en-US" sz="2800" b="1" dirty="0">
              <a:solidFill>
                <a:srgbClr val="0000FF"/>
              </a:solidFill>
            </a:endParaRPr>
          </a:p>
          <a:p>
            <a:pPr marL="457200" indent="-457200">
              <a:buFontTx/>
              <a:buChar char="-"/>
              <a:defRPr/>
            </a:pPr>
            <a:r>
              <a:rPr lang="en-US" sz="2800" b="1" dirty="0" err="1">
                <a:solidFill>
                  <a:srgbClr val="0000FF"/>
                </a:solidFill>
              </a:rPr>
              <a:t>Đoàn</a:t>
            </a:r>
            <a:r>
              <a:rPr lang="en-US" sz="2800" b="1" dirty="0">
                <a:solidFill>
                  <a:srgbClr val="0000FF"/>
                </a:solidFill>
              </a:rPr>
              <a:t> </a:t>
            </a:r>
            <a:r>
              <a:rPr lang="en-US" sz="2800" b="1" dirty="0" err="1">
                <a:solidFill>
                  <a:srgbClr val="0000FF"/>
                </a:solidFill>
              </a:rPr>
              <a:t>thể</a:t>
            </a:r>
            <a:endParaRPr lang="en-US" sz="2800" b="1" dirty="0">
              <a:solidFill>
                <a:srgbClr val="0000FF"/>
              </a:solidFill>
            </a:endParaRPr>
          </a:p>
          <a:p>
            <a:pPr marL="457200" indent="-457200">
              <a:buFontTx/>
              <a:buChar char="-"/>
              <a:defRPr/>
            </a:pPr>
            <a:r>
              <a:rPr lang="en-US" sz="2800" b="1" dirty="0" err="1">
                <a:solidFill>
                  <a:srgbClr val="0000FF"/>
                </a:solidFill>
              </a:rPr>
              <a:t>Giới</a:t>
            </a:r>
            <a:endParaRPr lang="en-US" sz="2800" b="1" dirty="0">
              <a:solidFill>
                <a:srgbClr val="0000FF"/>
              </a:solidFill>
            </a:endParaRPr>
          </a:p>
          <a:p>
            <a:pPr marL="457200" indent="-457200">
              <a:buFontTx/>
              <a:buChar char="-"/>
              <a:defRPr/>
            </a:pPr>
            <a:r>
              <a:rPr lang="en-US" sz="2800" b="1" dirty="0" err="1">
                <a:solidFill>
                  <a:srgbClr val="0000FF"/>
                </a:solidFill>
              </a:rPr>
              <a:t>Lứa</a:t>
            </a:r>
            <a:r>
              <a:rPr lang="en-US" sz="2800" b="1" dirty="0">
                <a:solidFill>
                  <a:srgbClr val="0000FF"/>
                </a:solidFill>
              </a:rPr>
              <a:t> </a:t>
            </a:r>
            <a:r>
              <a:rPr lang="en-US" sz="2800" b="1" dirty="0" err="1">
                <a:solidFill>
                  <a:srgbClr val="0000FF"/>
                </a:solidFill>
              </a:rPr>
              <a:t>tuổi</a:t>
            </a:r>
            <a:endParaRPr lang="en-US" sz="2800" b="1" dirty="0">
              <a:solidFill>
                <a:srgbClr val="0000FF"/>
              </a:solidFill>
            </a:endParaRPr>
          </a:p>
          <a:p>
            <a:pPr marL="457200" indent="-457200">
              <a:buFontTx/>
              <a:buChar char="-"/>
              <a:defRPr/>
            </a:pPr>
            <a:r>
              <a:rPr lang="en-US" sz="2800" b="1" dirty="0" err="1">
                <a:solidFill>
                  <a:srgbClr val="0000FF"/>
                </a:solidFill>
              </a:rPr>
              <a:t>Tôn</a:t>
            </a:r>
            <a:r>
              <a:rPr lang="en-US" sz="2800" b="1" dirty="0">
                <a:solidFill>
                  <a:srgbClr val="0000FF"/>
                </a:solidFill>
              </a:rPr>
              <a:t> </a:t>
            </a:r>
            <a:r>
              <a:rPr lang="en-US" sz="2800" b="1" dirty="0" err="1">
                <a:solidFill>
                  <a:srgbClr val="0000FF"/>
                </a:solidFill>
              </a:rPr>
              <a:t>giáo</a:t>
            </a:r>
            <a:endParaRPr lang="en-US" sz="2800" b="1" dirty="0">
              <a:solidFill>
                <a:srgbClr val="0000FF"/>
              </a:solidFill>
            </a:endParaRPr>
          </a:p>
          <a:p>
            <a:pPr marL="457200" indent="-457200">
              <a:buFontTx/>
              <a:buChar char="-"/>
              <a:defRPr/>
            </a:pPr>
            <a:r>
              <a:rPr lang="en-US" sz="2800" b="1" dirty="0" err="1">
                <a:solidFill>
                  <a:srgbClr val="0000FF"/>
                </a:solidFill>
              </a:rPr>
              <a:t>Dân</a:t>
            </a:r>
            <a:r>
              <a:rPr lang="en-US" sz="2800" b="1" dirty="0">
                <a:solidFill>
                  <a:srgbClr val="0000FF"/>
                </a:solidFill>
              </a:rPr>
              <a:t> </a:t>
            </a:r>
            <a:r>
              <a:rPr lang="en-US" sz="2800" b="1" dirty="0" err="1">
                <a:solidFill>
                  <a:srgbClr val="0000FF"/>
                </a:solidFill>
              </a:rPr>
              <a:t>tộc</a:t>
            </a:r>
            <a:endParaRPr lang="en-US" sz="2800" b="1" dirty="0">
              <a:solidFill>
                <a:srgbClr val="0000FF"/>
              </a:solidFill>
            </a:endParaRPr>
          </a:p>
          <a:p>
            <a:pPr marL="457200" indent="-457200">
              <a:buFontTx/>
              <a:buChar char="-"/>
              <a:defRPr/>
            </a:pPr>
            <a:r>
              <a:rPr lang="en-US" sz="2800" b="1" dirty="0" err="1">
                <a:solidFill>
                  <a:srgbClr val="0000FF"/>
                </a:solidFill>
              </a:rPr>
              <a:t>Vùng</a:t>
            </a:r>
            <a:r>
              <a:rPr lang="en-US" sz="2800" b="1" dirty="0">
                <a:solidFill>
                  <a:srgbClr val="0000FF"/>
                </a:solidFill>
              </a:rPr>
              <a:t> </a:t>
            </a:r>
            <a:r>
              <a:rPr lang="en-US" sz="2800" b="1" dirty="0" err="1">
                <a:solidFill>
                  <a:srgbClr val="0000FF"/>
                </a:solidFill>
              </a:rPr>
              <a:t>miền</a:t>
            </a:r>
            <a:endParaRPr lang="en-US" sz="2800" b="1" dirty="0">
              <a:solidFill>
                <a:srgbClr val="0000FF"/>
              </a:solidFill>
            </a:endParaRPr>
          </a:p>
        </p:txBody>
      </p:sp>
      <p:sp>
        <p:nvSpPr>
          <p:cNvPr id="2" name="Rectangle 1">
            <a:extLst>
              <a:ext uri="{FF2B5EF4-FFF2-40B4-BE49-F238E27FC236}">
                <a16:creationId xmlns:a16="http://schemas.microsoft.com/office/drawing/2014/main" id="{C0D3E2D4-2AB9-4A0F-A268-33CE981A88CD}"/>
              </a:ext>
            </a:extLst>
          </p:cNvPr>
          <p:cNvSpPr/>
          <p:nvPr/>
        </p:nvSpPr>
        <p:spPr>
          <a:xfrm>
            <a:off x="4593659" y="328910"/>
            <a:ext cx="4681090"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XÁC ĐỊNH ĐỐI TƯỢNG</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500"/>
                                        <p:tgtEl>
                                          <p:spTgt spid="71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esk1"/>
          <p:cNvSpPr>
            <a:spLocks noEditPoints="1" noChangeArrowheads="1"/>
          </p:cNvSpPr>
          <p:nvPr/>
        </p:nvSpPr>
        <p:spPr bwMode="auto">
          <a:xfrm>
            <a:off x="5343525" y="783788"/>
            <a:ext cx="6496050" cy="21784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5/. </a:t>
            </a:r>
            <a:r>
              <a:rPr lang="en-US" sz="2000" b="1" dirty="0" err="1">
                <a:solidFill>
                  <a:srgbClr val="0000FF"/>
                </a:solidFill>
              </a:rPr>
              <a:t>Nội</a:t>
            </a:r>
            <a:r>
              <a:rPr lang="en-US" sz="2000" b="1" dirty="0">
                <a:solidFill>
                  <a:srgbClr val="0000FF"/>
                </a:solidFill>
              </a:rPr>
              <a:t> dung </a:t>
            </a:r>
            <a:r>
              <a:rPr lang="en-US" sz="2000" b="1" dirty="0" err="1">
                <a:solidFill>
                  <a:srgbClr val="0000FF"/>
                </a:solidFill>
              </a:rPr>
              <a:t>tuyên</a:t>
            </a:r>
            <a:r>
              <a:rPr lang="en-US" sz="2000" b="1" dirty="0">
                <a:solidFill>
                  <a:srgbClr val="0000FF"/>
                </a:solidFill>
              </a:rPr>
              <a:t> </a:t>
            </a:r>
            <a:r>
              <a:rPr lang="en-US" sz="2000" b="1" dirty="0" err="1">
                <a:solidFill>
                  <a:srgbClr val="0000FF"/>
                </a:solidFill>
              </a:rPr>
              <a:t>truyền</a:t>
            </a:r>
            <a:r>
              <a:rPr lang="en-US" sz="2000" b="1" dirty="0">
                <a:solidFill>
                  <a:srgbClr val="0000FF"/>
                </a:solidFill>
              </a:rPr>
              <a:t>: </a:t>
            </a:r>
            <a:r>
              <a:rPr lang="en-US" sz="2000" dirty="0">
                <a:solidFill>
                  <a:srgbClr val="0000FF"/>
                </a:solidFill>
              </a:rPr>
              <a:t>Theo </a:t>
            </a:r>
            <a:r>
              <a:rPr lang="en-US" sz="2000" dirty="0" err="1">
                <a:solidFill>
                  <a:srgbClr val="0000FF"/>
                </a:solidFill>
              </a:rPr>
              <a:t>những</a:t>
            </a:r>
            <a:r>
              <a:rPr lang="en-US" sz="2000" dirty="0">
                <a:solidFill>
                  <a:srgbClr val="0000FF"/>
                </a:solidFill>
              </a:rPr>
              <a:t> </a:t>
            </a:r>
            <a:r>
              <a:rPr lang="en-US" sz="2000" dirty="0" err="1">
                <a:solidFill>
                  <a:srgbClr val="0000FF"/>
                </a:solidFill>
              </a:rPr>
              <a:t>câu</a:t>
            </a:r>
            <a:r>
              <a:rPr lang="en-US" sz="2000" dirty="0">
                <a:solidFill>
                  <a:srgbClr val="0000FF"/>
                </a:solidFill>
              </a:rPr>
              <a:t> </a:t>
            </a:r>
            <a:r>
              <a:rPr lang="en-US" sz="2000" dirty="0" err="1">
                <a:solidFill>
                  <a:srgbClr val="0000FF"/>
                </a:solidFill>
              </a:rPr>
              <a:t>hỏi</a:t>
            </a:r>
            <a:r>
              <a:rPr lang="en-US" sz="2000" dirty="0">
                <a:solidFill>
                  <a:srgbClr val="0000FF"/>
                </a:solidFill>
              </a:rPr>
              <a:t>:</a:t>
            </a:r>
          </a:p>
          <a:p>
            <a:pPr algn="just">
              <a:defRPr/>
            </a:pPr>
            <a:r>
              <a:rPr lang="en-US" sz="2000" dirty="0" err="1">
                <a:solidFill>
                  <a:srgbClr val="0000FF"/>
                </a:solidFill>
              </a:rPr>
              <a:t>Vì</a:t>
            </a:r>
            <a:r>
              <a:rPr lang="en-US" sz="2000" dirty="0">
                <a:solidFill>
                  <a:srgbClr val="0000FF"/>
                </a:solidFill>
              </a:rPr>
              <a:t> </a:t>
            </a:r>
            <a:r>
              <a:rPr lang="en-US" sz="2000" dirty="0" err="1">
                <a:solidFill>
                  <a:srgbClr val="0000FF"/>
                </a:solidFill>
              </a:rPr>
              <a:t>sao</a:t>
            </a:r>
            <a:r>
              <a:rPr lang="en-US" sz="2000" dirty="0">
                <a:solidFill>
                  <a:srgbClr val="0000FF"/>
                </a:solidFill>
              </a:rPr>
              <a:t>?. </a:t>
            </a:r>
            <a:r>
              <a:rPr lang="en-US" sz="2000" dirty="0" err="1">
                <a:solidFill>
                  <a:srgbClr val="0000FF"/>
                </a:solidFill>
              </a:rPr>
              <a:t>Những</a:t>
            </a:r>
            <a:r>
              <a:rPr lang="en-US" sz="2000" dirty="0">
                <a:solidFill>
                  <a:srgbClr val="0000FF"/>
                </a:solidFill>
              </a:rPr>
              <a:t> </a:t>
            </a:r>
            <a:r>
              <a:rPr lang="en-US" sz="2000" dirty="0" err="1">
                <a:solidFill>
                  <a:srgbClr val="0000FF"/>
                </a:solidFill>
              </a:rPr>
              <a:t>luận</a:t>
            </a:r>
            <a:r>
              <a:rPr lang="en-US" sz="2000" dirty="0">
                <a:solidFill>
                  <a:srgbClr val="0000FF"/>
                </a:solidFill>
              </a:rPr>
              <a:t> </a:t>
            </a:r>
            <a:r>
              <a:rPr lang="en-US" sz="2000" dirty="0" err="1">
                <a:solidFill>
                  <a:srgbClr val="0000FF"/>
                </a:solidFill>
              </a:rPr>
              <a:t>điểm</a:t>
            </a:r>
            <a:r>
              <a:rPr lang="en-US" sz="2000" dirty="0">
                <a:solidFill>
                  <a:srgbClr val="0000FF"/>
                </a:solidFill>
              </a:rPr>
              <a:t> </a:t>
            </a:r>
            <a:r>
              <a:rPr lang="en-US" sz="2000" dirty="0" err="1">
                <a:solidFill>
                  <a:srgbClr val="0000FF"/>
                </a:solidFill>
              </a:rPr>
              <a:t>cơ</a:t>
            </a:r>
            <a:r>
              <a:rPr lang="en-US" sz="2000" dirty="0">
                <a:solidFill>
                  <a:srgbClr val="0000FF"/>
                </a:solidFill>
              </a:rPr>
              <a:t> </a:t>
            </a:r>
            <a:r>
              <a:rPr lang="en-US" sz="2000" dirty="0" err="1">
                <a:solidFill>
                  <a:srgbClr val="0000FF"/>
                </a:solidFill>
              </a:rPr>
              <a:t>bản</a:t>
            </a:r>
            <a:r>
              <a:rPr lang="en-US" sz="2000" dirty="0">
                <a:solidFill>
                  <a:srgbClr val="0000FF"/>
                </a:solidFill>
              </a:rPr>
              <a:t>?. </a:t>
            </a:r>
            <a:r>
              <a:rPr lang="en-US" sz="2000" dirty="0" err="1">
                <a:solidFill>
                  <a:srgbClr val="0000FF"/>
                </a:solidFill>
              </a:rPr>
              <a:t>Những</a:t>
            </a:r>
            <a:r>
              <a:rPr lang="en-US" sz="2000" dirty="0">
                <a:solidFill>
                  <a:srgbClr val="0000FF"/>
                </a:solidFill>
              </a:rPr>
              <a:t> </a:t>
            </a:r>
            <a:r>
              <a:rPr lang="en-US" sz="2000" dirty="0" err="1">
                <a:solidFill>
                  <a:srgbClr val="0000FF"/>
                </a:solidFill>
              </a:rPr>
              <a:t>nội</a:t>
            </a:r>
            <a:r>
              <a:rPr lang="en-US" sz="2000" dirty="0">
                <a:solidFill>
                  <a:srgbClr val="0000FF"/>
                </a:solidFill>
              </a:rPr>
              <a:t> dung </a:t>
            </a:r>
            <a:r>
              <a:rPr lang="en-US" sz="2000" dirty="0" err="1">
                <a:solidFill>
                  <a:srgbClr val="0000FF"/>
                </a:solidFill>
              </a:rPr>
              <a:t>cần</a:t>
            </a:r>
            <a:r>
              <a:rPr lang="en-US" sz="2000" dirty="0">
                <a:solidFill>
                  <a:srgbClr val="0000FF"/>
                </a:solidFill>
              </a:rPr>
              <a:t> </a:t>
            </a:r>
            <a:r>
              <a:rPr lang="en-US" sz="2000" dirty="0" err="1">
                <a:solidFill>
                  <a:srgbClr val="0000FF"/>
                </a:solidFill>
              </a:rPr>
              <a:t>chú</a:t>
            </a:r>
            <a:r>
              <a:rPr lang="en-US" sz="2000" dirty="0">
                <a:solidFill>
                  <a:srgbClr val="0000FF"/>
                </a:solidFill>
              </a:rPr>
              <a:t> ý?. </a:t>
            </a:r>
            <a:r>
              <a:rPr lang="en-US" sz="2000" dirty="0" err="1">
                <a:solidFill>
                  <a:srgbClr val="0000FF"/>
                </a:solidFill>
              </a:rPr>
              <a:t>Hướng</a:t>
            </a:r>
            <a:r>
              <a:rPr lang="en-US" sz="2000" dirty="0">
                <a:solidFill>
                  <a:srgbClr val="0000FF"/>
                </a:solidFill>
              </a:rPr>
              <a:t> </a:t>
            </a:r>
            <a:r>
              <a:rPr lang="en-US" sz="2000" dirty="0" err="1">
                <a:solidFill>
                  <a:srgbClr val="0000FF"/>
                </a:solidFill>
              </a:rPr>
              <a:t>dẫ</a:t>
            </a:r>
            <a:r>
              <a:rPr lang="en-US" sz="2000" dirty="0">
                <a:solidFill>
                  <a:srgbClr val="0000FF"/>
                </a:solidFill>
              </a:rPr>
              <a:t> </a:t>
            </a:r>
            <a:r>
              <a:rPr lang="en-US" sz="2000" dirty="0" err="1">
                <a:solidFill>
                  <a:srgbClr val="0000FF"/>
                </a:solidFill>
              </a:rPr>
              <a:t>về</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liệu</a:t>
            </a:r>
            <a:r>
              <a:rPr lang="en-US" sz="2000" dirty="0">
                <a:solidFill>
                  <a:srgbClr val="0000FF"/>
                </a:solidFill>
              </a:rPr>
              <a:t>. </a:t>
            </a:r>
            <a:r>
              <a:rPr lang="en-US" sz="2000" dirty="0" err="1">
                <a:solidFill>
                  <a:srgbClr val="0000FF"/>
                </a:solidFill>
              </a:rPr>
              <a:t>Vận</a:t>
            </a:r>
            <a:r>
              <a:rPr lang="en-US" sz="2000" dirty="0">
                <a:solidFill>
                  <a:srgbClr val="0000FF"/>
                </a:solidFill>
              </a:rPr>
              <a:t> </a:t>
            </a:r>
            <a:r>
              <a:rPr lang="en-US" sz="2000" dirty="0" err="1">
                <a:solidFill>
                  <a:srgbClr val="0000FF"/>
                </a:solidFill>
              </a:rPr>
              <a:t>dụng</a:t>
            </a:r>
            <a:r>
              <a:rPr lang="en-US" sz="2000" dirty="0">
                <a:solidFill>
                  <a:srgbClr val="0000FF"/>
                </a:solidFill>
              </a:rPr>
              <a:t> </a:t>
            </a:r>
            <a:r>
              <a:rPr lang="en-US" sz="2000" dirty="0" err="1">
                <a:solidFill>
                  <a:srgbClr val="0000FF"/>
                </a:solidFill>
              </a:rPr>
              <a:t>các</a:t>
            </a:r>
            <a:r>
              <a:rPr lang="en-US" sz="2000" dirty="0">
                <a:solidFill>
                  <a:srgbClr val="0000FF"/>
                </a:solidFill>
              </a:rPr>
              <a:t> </a:t>
            </a:r>
            <a:r>
              <a:rPr lang="en-US" sz="2000" dirty="0" err="1">
                <a:solidFill>
                  <a:srgbClr val="0000FF"/>
                </a:solidFill>
              </a:rPr>
              <a:t>phương</a:t>
            </a:r>
            <a:r>
              <a:rPr lang="en-US" sz="2000" dirty="0">
                <a:solidFill>
                  <a:srgbClr val="0000FF"/>
                </a:solidFill>
              </a:rPr>
              <a:t> </a:t>
            </a:r>
            <a:r>
              <a:rPr lang="en-US" sz="2000" dirty="0" err="1">
                <a:solidFill>
                  <a:srgbClr val="0000FF"/>
                </a:solidFill>
              </a:rPr>
              <a:t>pháp</a:t>
            </a:r>
            <a:r>
              <a:rPr lang="en-US" sz="2000" dirty="0">
                <a:solidFill>
                  <a:srgbClr val="0000FF"/>
                </a:solidFill>
              </a:rPr>
              <a:t>: </a:t>
            </a:r>
            <a:r>
              <a:rPr lang="en-US" sz="2000" dirty="0" err="1">
                <a:solidFill>
                  <a:srgbClr val="0000FF"/>
                </a:solidFill>
              </a:rPr>
              <a:t>Thuyết</a:t>
            </a:r>
            <a:r>
              <a:rPr lang="en-US" sz="2000" dirty="0">
                <a:solidFill>
                  <a:srgbClr val="0000FF"/>
                </a:solidFill>
              </a:rPr>
              <a:t> </a:t>
            </a:r>
            <a:r>
              <a:rPr lang="en-US" sz="2000" dirty="0" err="1">
                <a:solidFill>
                  <a:srgbClr val="0000FF"/>
                </a:solidFill>
              </a:rPr>
              <a:t>trình</a:t>
            </a:r>
            <a:r>
              <a:rPr lang="en-US" sz="2000" dirty="0">
                <a:solidFill>
                  <a:srgbClr val="0000FF"/>
                </a:solidFill>
              </a:rPr>
              <a:t>, </a:t>
            </a:r>
            <a:r>
              <a:rPr lang="en-US" sz="2000" dirty="0" err="1">
                <a:solidFill>
                  <a:srgbClr val="0000FF"/>
                </a:solidFill>
              </a:rPr>
              <a:t>hỏi</a:t>
            </a:r>
            <a:r>
              <a:rPr lang="en-US" sz="2000" dirty="0">
                <a:solidFill>
                  <a:srgbClr val="0000FF"/>
                </a:solidFill>
              </a:rPr>
              <a:t> </a:t>
            </a:r>
            <a:r>
              <a:rPr lang="en-US" sz="2000" dirty="0" err="1">
                <a:solidFill>
                  <a:srgbClr val="0000FF"/>
                </a:solidFill>
              </a:rPr>
              <a:t>đáp</a:t>
            </a:r>
            <a:r>
              <a:rPr lang="en-US" sz="2000" dirty="0">
                <a:solidFill>
                  <a:srgbClr val="0000FF"/>
                </a:solidFill>
              </a:rPr>
              <a:t>, </a:t>
            </a:r>
            <a:r>
              <a:rPr lang="en-US" sz="2000" dirty="0" err="1">
                <a:solidFill>
                  <a:srgbClr val="0000FF"/>
                </a:solidFill>
              </a:rPr>
              <a:t>nêu</a:t>
            </a:r>
            <a:r>
              <a:rPr lang="en-US" sz="2000" dirty="0">
                <a:solidFill>
                  <a:srgbClr val="0000FF"/>
                </a:solidFill>
              </a:rPr>
              <a:t> </a:t>
            </a:r>
            <a:r>
              <a:rPr lang="en-US" sz="2000" dirty="0" err="1">
                <a:solidFill>
                  <a:srgbClr val="0000FF"/>
                </a:solidFill>
              </a:rPr>
              <a:t>vấn</a:t>
            </a:r>
            <a:r>
              <a:rPr lang="en-US" sz="2000" dirty="0">
                <a:solidFill>
                  <a:srgbClr val="0000FF"/>
                </a:solidFill>
              </a:rPr>
              <a:t> </a:t>
            </a:r>
            <a:r>
              <a:rPr lang="en-US" sz="2000" dirty="0" err="1">
                <a:solidFill>
                  <a:srgbClr val="0000FF"/>
                </a:solidFill>
              </a:rPr>
              <a:t>đề</a:t>
            </a:r>
            <a:r>
              <a:rPr lang="en-US" sz="2000" dirty="0">
                <a:solidFill>
                  <a:srgbClr val="0000FF"/>
                </a:solidFill>
              </a:rPr>
              <a:t> </a:t>
            </a:r>
            <a:r>
              <a:rPr lang="en-US" sz="2000" dirty="0" err="1">
                <a:solidFill>
                  <a:srgbClr val="0000FF"/>
                </a:solidFill>
              </a:rPr>
              <a:t>thảo</a:t>
            </a:r>
            <a:r>
              <a:rPr lang="en-US" sz="2000" dirty="0">
                <a:solidFill>
                  <a:srgbClr val="0000FF"/>
                </a:solidFill>
              </a:rPr>
              <a:t> </a:t>
            </a:r>
            <a:r>
              <a:rPr lang="en-US" sz="2000" dirty="0" err="1">
                <a:solidFill>
                  <a:srgbClr val="0000FF"/>
                </a:solidFill>
              </a:rPr>
              <a:t>luận</a:t>
            </a:r>
            <a:r>
              <a:rPr lang="en-US" sz="2000" dirty="0">
                <a:solidFill>
                  <a:srgbClr val="0000FF"/>
                </a:solidFill>
              </a:rPr>
              <a:t>…</a:t>
            </a:r>
          </a:p>
        </p:txBody>
      </p:sp>
      <p:sp>
        <p:nvSpPr>
          <p:cNvPr id="2" name="Rectangle 1">
            <a:extLst>
              <a:ext uri="{FF2B5EF4-FFF2-40B4-BE49-F238E27FC236}">
                <a16:creationId xmlns:a16="http://schemas.microsoft.com/office/drawing/2014/main" id="{D9AFCD7C-81C1-4630-A046-2AF9DBB052BC}"/>
              </a:ext>
            </a:extLst>
          </p:cNvPr>
          <p:cNvSpPr/>
          <p:nvPr/>
        </p:nvSpPr>
        <p:spPr>
          <a:xfrm>
            <a:off x="3141960" y="36375"/>
            <a:ext cx="7784503"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a:t>
            </a:r>
            <a:r>
              <a:rPr lang="en-US" sz="32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ĐỀ CƯƠNG TUYÊN TRUYỀN</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a:extLst>
              <a:ext uri="{FF2B5EF4-FFF2-40B4-BE49-F238E27FC236}">
                <a16:creationId xmlns:a16="http://schemas.microsoft.com/office/drawing/2014/main" id="{A618A311-592A-49C5-AED3-EE1A4D75AF91}"/>
              </a:ext>
            </a:extLst>
          </p:cNvPr>
          <p:cNvSpPr/>
          <p:nvPr/>
        </p:nvSpPr>
        <p:spPr>
          <a:xfrm>
            <a:off x="228600" y="737175"/>
            <a:ext cx="4895850" cy="12782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1/. </a:t>
            </a:r>
            <a:r>
              <a:rPr lang="en-US" sz="2400" b="1" dirty="0" err="1">
                <a:solidFill>
                  <a:srgbClr val="0000FF"/>
                </a:solidFill>
                <a:latin typeface="Times New Roman" panose="02020603050405020304" pitchFamily="18" charset="0"/>
                <a:cs typeface="Times New Roman" panose="02020603050405020304" pitchFamily="18" charset="0"/>
              </a:rPr>
              <a:t>Căn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cứ</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(KH,CT, </a:t>
            </a:r>
            <a:r>
              <a:rPr lang="en-US" sz="2400" dirty="0" err="1">
                <a:solidFill>
                  <a:srgbClr val="0000FF"/>
                </a:solidFill>
                <a:latin typeface="Times New Roman" panose="02020603050405020304" pitchFamily="18" charset="0"/>
                <a:cs typeface="Times New Roman" panose="02020603050405020304" pitchFamily="18" charset="0"/>
              </a:rPr>
              <a:t>văn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21DC4B7-6288-45F7-9786-ACB8059EDD03}"/>
              </a:ext>
            </a:extLst>
          </p:cNvPr>
          <p:cNvSpPr/>
          <p:nvPr/>
        </p:nvSpPr>
        <p:spPr>
          <a:xfrm>
            <a:off x="228600" y="2177325"/>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2/. </a:t>
            </a:r>
            <a:r>
              <a:rPr lang="en-US" sz="2400" b="1" dirty="0" err="1">
                <a:solidFill>
                  <a:srgbClr val="0000FF"/>
                </a:solidFill>
                <a:latin typeface="Times New Roman" panose="02020603050405020304" pitchFamily="18" charset="0"/>
                <a:cs typeface="Times New Roman" panose="02020603050405020304" pitchFamily="18" charset="0"/>
              </a:rPr>
              <a:t>Mục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Yêu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Phổ</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a:t>
            </a:r>
          </a:p>
          <a:p>
            <a:pPr algn="just">
              <a:defRPr/>
            </a:pP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30D2ABF-F44D-43A8-8B54-0A876DED5435}"/>
              </a:ext>
            </a:extLst>
          </p:cNvPr>
          <p:cNvSpPr/>
          <p:nvPr/>
        </p:nvSpPr>
        <p:spPr>
          <a:xfrm>
            <a:off x="228600" y="3779400"/>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3/.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tượng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chọn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p>
          <a:p>
            <a:pPr algn="just">
              <a:defRPr/>
            </a:pP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198E54D-F268-4169-BEF3-746D67F5C9BD}"/>
              </a:ext>
            </a:extLst>
          </p:cNvPr>
          <p:cNvSpPr/>
          <p:nvPr/>
        </p:nvSpPr>
        <p:spPr>
          <a:xfrm>
            <a:off x="219075" y="5381475"/>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4/. </a:t>
            </a:r>
            <a:r>
              <a:rPr lang="en-US" sz="2400" b="1" dirty="0" err="1">
                <a:solidFill>
                  <a:srgbClr val="0000FF"/>
                </a:solidFill>
                <a:latin typeface="Times New Roman" panose="02020603050405020304" pitchFamily="18" charset="0"/>
                <a:cs typeface="Times New Roman" panose="02020603050405020304" pitchFamily="18" charset="0"/>
              </a:rPr>
              <a:t>Dự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huống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11" name="desk1">
            <a:extLst>
              <a:ext uri="{FF2B5EF4-FFF2-40B4-BE49-F238E27FC236}">
                <a16:creationId xmlns:a16="http://schemas.microsoft.com/office/drawing/2014/main" id="{6496B803-35FC-4C80-9459-DAAE9B08CAA5}"/>
              </a:ext>
            </a:extLst>
          </p:cNvPr>
          <p:cNvSpPr>
            <a:spLocks noEditPoints="1" noChangeArrowheads="1"/>
          </p:cNvSpPr>
          <p:nvPr/>
        </p:nvSpPr>
        <p:spPr bwMode="auto">
          <a:xfrm>
            <a:off x="5343525" y="3202987"/>
            <a:ext cx="6496050" cy="16261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6/. </a:t>
            </a:r>
            <a:r>
              <a:rPr lang="en-US" sz="2000" b="1" dirty="0" err="1">
                <a:solidFill>
                  <a:srgbClr val="0000FF"/>
                </a:solidFill>
              </a:rPr>
              <a:t>Các</a:t>
            </a:r>
            <a:r>
              <a:rPr lang="en-US" sz="2000" b="1" dirty="0">
                <a:solidFill>
                  <a:srgbClr val="0000FF"/>
                </a:solidFill>
              </a:rPr>
              <a:t> </a:t>
            </a:r>
            <a:r>
              <a:rPr lang="en-US" sz="2000" b="1" dirty="0" err="1">
                <a:solidFill>
                  <a:srgbClr val="0000FF"/>
                </a:solidFill>
              </a:rPr>
              <a:t>hình</a:t>
            </a:r>
            <a:r>
              <a:rPr lang="en-US" sz="2000" b="1" dirty="0">
                <a:solidFill>
                  <a:srgbClr val="0000FF"/>
                </a:solidFill>
              </a:rPr>
              <a:t> </a:t>
            </a:r>
            <a:r>
              <a:rPr lang="en-US" sz="2000" b="1" dirty="0" err="1">
                <a:solidFill>
                  <a:srgbClr val="0000FF"/>
                </a:solidFill>
              </a:rPr>
              <a:t>thức</a:t>
            </a:r>
            <a:r>
              <a:rPr lang="en-US" sz="2000" b="1" dirty="0">
                <a:solidFill>
                  <a:srgbClr val="0000FF"/>
                </a:solidFill>
              </a:rPr>
              <a:t> </a:t>
            </a:r>
            <a:r>
              <a:rPr lang="en-US" sz="2000" b="1" dirty="0" err="1">
                <a:solidFill>
                  <a:srgbClr val="0000FF"/>
                </a:solidFill>
              </a:rPr>
              <a:t>kết</a:t>
            </a:r>
            <a:r>
              <a:rPr lang="en-US" sz="2000" b="1" dirty="0">
                <a:solidFill>
                  <a:srgbClr val="0000FF"/>
                </a:solidFill>
              </a:rPr>
              <a:t> </a:t>
            </a:r>
            <a:r>
              <a:rPr lang="en-US" sz="2000" b="1" dirty="0" err="1">
                <a:solidFill>
                  <a:srgbClr val="0000FF"/>
                </a:solidFill>
              </a:rPr>
              <a:t>hợp</a:t>
            </a:r>
            <a:r>
              <a:rPr lang="en-US" sz="2000" b="1" dirty="0">
                <a:solidFill>
                  <a:srgbClr val="0000FF"/>
                </a:solidFill>
              </a:rPr>
              <a:t>:</a:t>
            </a:r>
          </a:p>
          <a:p>
            <a:pPr marL="342900" indent="-342900" algn="just">
              <a:buFontTx/>
              <a:buChar char="-"/>
              <a:defRPr/>
            </a:pPr>
            <a:r>
              <a:rPr lang="en-US" sz="2000" dirty="0">
                <a:solidFill>
                  <a:srgbClr val="0000FF"/>
                </a:solidFill>
              </a:rPr>
              <a:t>Minh </a:t>
            </a:r>
            <a:r>
              <a:rPr lang="en-US" sz="2000" dirty="0" err="1">
                <a:solidFill>
                  <a:srgbClr val="0000FF"/>
                </a:solidFill>
              </a:rPr>
              <a:t>họa</a:t>
            </a:r>
            <a:endParaRPr lang="en-US" sz="2000" dirty="0">
              <a:solidFill>
                <a:srgbClr val="0000FF"/>
              </a:solidFill>
            </a:endParaRPr>
          </a:p>
          <a:p>
            <a:pPr marL="342900" indent="-342900" algn="just">
              <a:buFontTx/>
              <a:buChar char="-"/>
              <a:defRPr/>
            </a:pPr>
            <a:r>
              <a:rPr lang="en-US" sz="2000" dirty="0" err="1">
                <a:solidFill>
                  <a:srgbClr val="0000FF"/>
                </a:solidFill>
              </a:rPr>
              <a:t>Trình</a:t>
            </a:r>
            <a:r>
              <a:rPr lang="en-US" sz="2000" dirty="0">
                <a:solidFill>
                  <a:srgbClr val="0000FF"/>
                </a:solidFill>
              </a:rPr>
              <a:t> </a:t>
            </a:r>
            <a:r>
              <a:rPr lang="en-US" sz="2000" dirty="0" err="1">
                <a:solidFill>
                  <a:srgbClr val="0000FF"/>
                </a:solidFill>
              </a:rPr>
              <a:t>chiếu</a:t>
            </a:r>
            <a:endParaRPr lang="en-US" sz="2000" dirty="0">
              <a:solidFill>
                <a:srgbClr val="0000FF"/>
              </a:solidFill>
            </a:endParaRPr>
          </a:p>
        </p:txBody>
      </p:sp>
      <p:sp>
        <p:nvSpPr>
          <p:cNvPr id="12" name="desk1">
            <a:extLst>
              <a:ext uri="{FF2B5EF4-FFF2-40B4-BE49-F238E27FC236}">
                <a16:creationId xmlns:a16="http://schemas.microsoft.com/office/drawing/2014/main" id="{00B1CE21-596F-43E5-8232-40983D024665}"/>
              </a:ext>
            </a:extLst>
          </p:cNvPr>
          <p:cNvSpPr>
            <a:spLocks noEditPoints="1" noChangeArrowheads="1"/>
          </p:cNvSpPr>
          <p:nvPr/>
        </p:nvSpPr>
        <p:spPr bwMode="auto">
          <a:xfrm>
            <a:off x="5343525" y="5069886"/>
            <a:ext cx="6496050" cy="16261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7/. </a:t>
            </a:r>
            <a:r>
              <a:rPr lang="en-US" sz="2000" b="1" dirty="0" err="1">
                <a:solidFill>
                  <a:srgbClr val="0000FF"/>
                </a:solidFill>
              </a:rPr>
              <a:t>Giải</a:t>
            </a:r>
            <a:r>
              <a:rPr lang="en-US" sz="2000" b="1" dirty="0">
                <a:solidFill>
                  <a:srgbClr val="0000FF"/>
                </a:solidFill>
              </a:rPr>
              <a:t> </a:t>
            </a:r>
            <a:r>
              <a:rPr lang="en-US" sz="2000" b="1" dirty="0" err="1">
                <a:solidFill>
                  <a:srgbClr val="0000FF"/>
                </a:solidFill>
              </a:rPr>
              <a:t>đáp</a:t>
            </a:r>
            <a:r>
              <a:rPr lang="en-US" sz="2000" b="1" dirty="0">
                <a:solidFill>
                  <a:srgbClr val="0000FF"/>
                </a:solidFill>
              </a:rPr>
              <a:t> </a:t>
            </a:r>
            <a:r>
              <a:rPr lang="en-US" sz="2000" b="1" dirty="0" err="1">
                <a:solidFill>
                  <a:srgbClr val="0000FF"/>
                </a:solidFill>
              </a:rPr>
              <a:t>và</a:t>
            </a:r>
            <a:r>
              <a:rPr lang="en-US" sz="2000" b="1" dirty="0">
                <a:solidFill>
                  <a:srgbClr val="0000FF"/>
                </a:solidFill>
              </a:rPr>
              <a:t> </a:t>
            </a:r>
            <a:r>
              <a:rPr lang="en-US" sz="2000" b="1" dirty="0" err="1">
                <a:solidFill>
                  <a:srgbClr val="0000FF"/>
                </a:solidFill>
              </a:rPr>
              <a:t>lời</a:t>
            </a:r>
            <a:r>
              <a:rPr lang="en-US" sz="2000" b="1" dirty="0">
                <a:solidFill>
                  <a:srgbClr val="0000FF"/>
                </a:solidFill>
              </a:rPr>
              <a:t> </a:t>
            </a:r>
            <a:r>
              <a:rPr lang="en-US" sz="2000" b="1" dirty="0" err="1">
                <a:solidFill>
                  <a:srgbClr val="0000FF"/>
                </a:solidFill>
              </a:rPr>
              <a:t>hứa</a:t>
            </a:r>
            <a:r>
              <a:rPr lang="en-US" sz="2000" b="1" dirty="0">
                <a:solidFill>
                  <a:srgbClr val="0000FF"/>
                </a:solidFill>
              </a:rPr>
              <a:t>:</a:t>
            </a:r>
          </a:p>
          <a:p>
            <a:pPr marL="342900" indent="-342900" algn="just">
              <a:buFontTx/>
              <a:buChar char="-"/>
              <a:defRPr/>
            </a:pPr>
            <a:r>
              <a:rPr lang="en-US" sz="2000" dirty="0" err="1">
                <a:solidFill>
                  <a:srgbClr val="0000FF"/>
                </a:solidFill>
              </a:rPr>
              <a:t>Giải</a:t>
            </a:r>
            <a:r>
              <a:rPr lang="en-US" sz="2000" dirty="0">
                <a:solidFill>
                  <a:srgbClr val="0000FF"/>
                </a:solidFill>
              </a:rPr>
              <a:t> </a:t>
            </a:r>
            <a:r>
              <a:rPr lang="en-US" sz="2000" dirty="0" err="1">
                <a:solidFill>
                  <a:srgbClr val="0000FF"/>
                </a:solidFill>
              </a:rPr>
              <a:t>đáp</a:t>
            </a:r>
            <a:r>
              <a:rPr lang="en-US" sz="2000" dirty="0">
                <a:solidFill>
                  <a:srgbClr val="0000FF"/>
                </a:solidFill>
              </a:rPr>
              <a:t> </a:t>
            </a:r>
            <a:r>
              <a:rPr lang="en-US" sz="2000" dirty="0" err="1">
                <a:solidFill>
                  <a:srgbClr val="0000FF"/>
                </a:solidFill>
              </a:rPr>
              <a:t>chuẩn</a:t>
            </a:r>
            <a:r>
              <a:rPr lang="en-US" sz="2000" dirty="0">
                <a:solidFill>
                  <a:srgbClr val="0000FF"/>
                </a:solidFill>
              </a:rPr>
              <a:t> </a:t>
            </a:r>
            <a:r>
              <a:rPr lang="en-US" sz="2000" dirty="0" err="1">
                <a:solidFill>
                  <a:srgbClr val="0000FF"/>
                </a:solidFill>
              </a:rPr>
              <a:t>nội</a:t>
            </a:r>
            <a:r>
              <a:rPr lang="en-US" sz="2000" dirty="0">
                <a:solidFill>
                  <a:srgbClr val="0000FF"/>
                </a:solidFill>
              </a:rPr>
              <a:t> dung</a:t>
            </a:r>
          </a:p>
          <a:p>
            <a:pPr marL="342900" indent="-342900" algn="just">
              <a:buFontTx/>
              <a:buChar char="-"/>
              <a:defRPr/>
            </a:pPr>
            <a:r>
              <a:rPr lang="en-US" sz="2000" dirty="0" err="1">
                <a:solidFill>
                  <a:srgbClr val="0000FF"/>
                </a:solidFill>
              </a:rPr>
              <a:t>Ghi</a:t>
            </a:r>
            <a:r>
              <a:rPr lang="en-US" sz="2000" dirty="0">
                <a:solidFill>
                  <a:srgbClr val="0000FF"/>
                </a:solidFill>
              </a:rPr>
              <a:t> </a:t>
            </a:r>
            <a:r>
              <a:rPr lang="en-US" sz="2000" dirty="0" err="1">
                <a:solidFill>
                  <a:srgbClr val="0000FF"/>
                </a:solidFill>
              </a:rPr>
              <a:t>nhận</a:t>
            </a:r>
            <a:r>
              <a:rPr lang="en-US" sz="2000" dirty="0">
                <a:solidFill>
                  <a:srgbClr val="0000FF"/>
                </a:solidFill>
              </a:rPr>
              <a:t> </a:t>
            </a:r>
            <a:r>
              <a:rPr lang="en-US" sz="2000" dirty="0" err="1">
                <a:solidFill>
                  <a:srgbClr val="0000FF"/>
                </a:solidFill>
              </a:rPr>
              <a:t>và</a:t>
            </a:r>
            <a:r>
              <a:rPr lang="en-US" sz="2000" dirty="0">
                <a:solidFill>
                  <a:srgbClr val="0000FF"/>
                </a:solidFill>
              </a:rPr>
              <a:t> </a:t>
            </a:r>
            <a:r>
              <a:rPr lang="en-US" sz="2000" dirty="0" err="1">
                <a:solidFill>
                  <a:srgbClr val="0000FF"/>
                </a:solidFill>
              </a:rPr>
              <a:t>thực</a:t>
            </a:r>
            <a:r>
              <a:rPr lang="en-US" sz="2000" dirty="0">
                <a:solidFill>
                  <a:srgbClr val="0000FF"/>
                </a:solidFill>
              </a:rPr>
              <a:t> </a:t>
            </a:r>
            <a:r>
              <a:rPr lang="en-US" sz="2000" dirty="0" err="1">
                <a:solidFill>
                  <a:srgbClr val="0000FF"/>
                </a:solidFill>
              </a:rPr>
              <a:t>hiện</a:t>
            </a:r>
            <a:r>
              <a:rPr lang="en-US" sz="2000" dirty="0">
                <a:solidFill>
                  <a:srgbClr val="0000FF"/>
                </a:solidFill>
              </a:rPr>
              <a:t> </a:t>
            </a:r>
            <a:r>
              <a:rPr lang="en-US" sz="2000" dirty="0" err="1">
                <a:solidFill>
                  <a:srgbClr val="0000FF"/>
                </a:solidFill>
              </a:rPr>
              <a:t>lời</a:t>
            </a:r>
            <a:r>
              <a:rPr lang="en-US" sz="2000" dirty="0">
                <a:solidFill>
                  <a:srgbClr val="0000FF"/>
                </a:solidFill>
              </a:rPr>
              <a:t> </a:t>
            </a:r>
            <a:r>
              <a:rPr lang="en-US" sz="2000" dirty="0" err="1">
                <a:solidFill>
                  <a:srgbClr val="0000FF"/>
                </a:solidFill>
              </a:rPr>
              <a:t>hứa</a:t>
            </a:r>
            <a:r>
              <a:rPr lang="en-US" sz="2000" dirty="0">
                <a:solidFill>
                  <a:srgbClr val="0000FF"/>
                </a:solidFill>
              </a:rPr>
              <a:t>.</a:t>
            </a:r>
          </a:p>
        </p:txBody>
      </p:sp>
    </p:spTree>
    <p:extLst>
      <p:ext uri="{BB962C8B-B14F-4D97-AF65-F5344CB8AC3E}">
        <p14:creationId xmlns:p14="http://schemas.microsoft.com/office/powerpoint/2010/main" val="25222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3730"/>
                                        </p:tgtEl>
                                        <p:attrNameLst>
                                          <p:attrName>style.visibility</p:attrName>
                                        </p:attrNameLst>
                                      </p:cBhvr>
                                      <p:to>
                                        <p:strVal val="visible"/>
                                      </p:to>
                                    </p:set>
                                    <p:animEffect transition="in" filter="fade">
                                      <p:cBhvr>
                                        <p:cTn id="33" dur="1000"/>
                                        <p:tgtEl>
                                          <p:spTgt spid="73730"/>
                                        </p:tgtEl>
                                      </p:cBhvr>
                                    </p:animEffect>
                                    <p:anim calcmode="lin" valueType="num">
                                      <p:cBhvr>
                                        <p:cTn id="34" dur="1000" fill="hold"/>
                                        <p:tgtEl>
                                          <p:spTgt spid="73730"/>
                                        </p:tgtEl>
                                        <p:attrNameLst>
                                          <p:attrName>ppt_x</p:attrName>
                                        </p:attrNameLst>
                                      </p:cBhvr>
                                      <p:tavLst>
                                        <p:tav tm="0">
                                          <p:val>
                                            <p:strVal val="#ppt_x"/>
                                          </p:val>
                                        </p:tav>
                                        <p:tav tm="100000">
                                          <p:val>
                                            <p:strVal val="#ppt_x"/>
                                          </p:val>
                                        </p:tav>
                                      </p:tavLst>
                                    </p:anim>
                                    <p:anim calcmode="lin" valueType="num">
                                      <p:cBhvr>
                                        <p:cTn id="35"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3"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0"/>
            <a:ext cx="2743200" cy="1524000"/>
          </a:xfrm>
          <a:prstGeom prst="rightArrow">
            <a:avLst>
              <a:gd name="adj1" fmla="val 50000"/>
              <a:gd name="adj2" fmla="val 4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800" b="1" dirty="0">
                <a:solidFill>
                  <a:srgbClr val="993300"/>
                </a:solidFill>
              </a:rPr>
              <a:t>1. WHAT?</a:t>
            </a:r>
          </a:p>
        </p:txBody>
      </p:sp>
      <p:sp>
        <p:nvSpPr>
          <p:cNvPr id="28675" name="AutoShape 3"/>
          <p:cNvSpPr>
            <a:spLocks noChangeArrowheads="1"/>
          </p:cNvSpPr>
          <p:nvPr/>
        </p:nvSpPr>
        <p:spPr bwMode="auto">
          <a:xfrm>
            <a:off x="1524000" y="1295400"/>
            <a:ext cx="2743200" cy="1524000"/>
          </a:xfrm>
          <a:prstGeom prst="rightArrow">
            <a:avLst>
              <a:gd name="adj1" fmla="val 50000"/>
              <a:gd name="adj2" fmla="val 4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b="1" dirty="0">
                <a:solidFill>
                  <a:srgbClr val="993300"/>
                </a:solidFill>
              </a:rPr>
              <a:t>2. WHEN</a:t>
            </a:r>
            <a:r>
              <a:rPr lang="en-US" sz="2800" b="1" dirty="0">
                <a:solidFill>
                  <a:srgbClr val="800000"/>
                </a:solidFill>
              </a:rPr>
              <a:t>?</a:t>
            </a:r>
          </a:p>
        </p:txBody>
      </p:sp>
      <p:sp>
        <p:nvSpPr>
          <p:cNvPr id="28676" name="AutoShape 4"/>
          <p:cNvSpPr>
            <a:spLocks noChangeArrowheads="1"/>
          </p:cNvSpPr>
          <p:nvPr/>
        </p:nvSpPr>
        <p:spPr bwMode="auto">
          <a:xfrm>
            <a:off x="1524000" y="2590800"/>
            <a:ext cx="2743200" cy="1524000"/>
          </a:xfrm>
          <a:prstGeom prst="rightArrow">
            <a:avLst>
              <a:gd name="adj1" fmla="val 50000"/>
              <a:gd name="adj2" fmla="val 4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993300"/>
                </a:solidFill>
              </a:rPr>
              <a:t>3. WHERE?</a:t>
            </a:r>
          </a:p>
        </p:txBody>
      </p:sp>
      <p:sp>
        <p:nvSpPr>
          <p:cNvPr id="28677" name="AutoShape 5"/>
          <p:cNvSpPr>
            <a:spLocks noChangeArrowheads="1"/>
          </p:cNvSpPr>
          <p:nvPr/>
        </p:nvSpPr>
        <p:spPr bwMode="auto">
          <a:xfrm>
            <a:off x="1524000" y="3886200"/>
            <a:ext cx="2743200" cy="1524000"/>
          </a:xfrm>
          <a:prstGeom prst="rightArrow">
            <a:avLst>
              <a:gd name="adj1" fmla="val 50000"/>
              <a:gd name="adj2" fmla="val 45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endParaRPr lang="en-US" b="1" dirty="0">
              <a:solidFill>
                <a:srgbClr val="800000"/>
              </a:solidFill>
            </a:endParaRPr>
          </a:p>
          <a:p>
            <a:pPr algn="ctr"/>
            <a:endParaRPr lang="en-US" sz="2800" b="1" dirty="0">
              <a:solidFill>
                <a:srgbClr val="800000"/>
              </a:solidFill>
            </a:endParaRPr>
          </a:p>
          <a:p>
            <a:pPr algn="ctr"/>
            <a:r>
              <a:rPr lang="en-US" sz="2800" b="1" dirty="0">
                <a:solidFill>
                  <a:srgbClr val="800000"/>
                </a:solidFill>
              </a:rPr>
              <a:t>4. WHO?</a:t>
            </a:r>
          </a:p>
          <a:p>
            <a:pPr algn="ctr"/>
            <a:endParaRPr lang="en-US" sz="4000" b="1" dirty="0">
              <a:solidFill>
                <a:srgbClr val="800000"/>
              </a:solidFill>
            </a:endParaRPr>
          </a:p>
        </p:txBody>
      </p:sp>
      <p:sp>
        <p:nvSpPr>
          <p:cNvPr id="28678" name="AutoShape 6"/>
          <p:cNvSpPr>
            <a:spLocks noChangeArrowheads="1"/>
          </p:cNvSpPr>
          <p:nvPr/>
        </p:nvSpPr>
        <p:spPr bwMode="auto">
          <a:xfrm>
            <a:off x="1524000" y="5334000"/>
            <a:ext cx="2743200" cy="1524000"/>
          </a:xfrm>
          <a:prstGeom prst="rightArrow">
            <a:avLst>
              <a:gd name="adj1" fmla="val 50000"/>
              <a:gd name="adj2" fmla="val 45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n-US" b="1" dirty="0">
              <a:solidFill>
                <a:srgbClr val="800000"/>
              </a:solidFill>
            </a:endParaRPr>
          </a:p>
          <a:p>
            <a:pPr algn="ctr"/>
            <a:endParaRPr lang="en-US" sz="2800" b="1" dirty="0">
              <a:solidFill>
                <a:srgbClr val="800000"/>
              </a:solidFill>
            </a:endParaRPr>
          </a:p>
          <a:p>
            <a:pPr algn="ctr"/>
            <a:r>
              <a:rPr lang="en-US" sz="2800" b="1" dirty="0">
                <a:solidFill>
                  <a:srgbClr val="993300"/>
                </a:solidFill>
              </a:rPr>
              <a:t>5. WHY</a:t>
            </a:r>
            <a:r>
              <a:rPr lang="en-US" sz="2800" b="1" dirty="0">
                <a:solidFill>
                  <a:srgbClr val="800000"/>
                </a:solidFill>
              </a:rPr>
              <a:t>?</a:t>
            </a:r>
          </a:p>
          <a:p>
            <a:pPr algn="ctr"/>
            <a:endParaRPr lang="en-US" sz="4000" b="1" dirty="0">
              <a:solidFill>
                <a:srgbClr val="800000"/>
              </a:solidFill>
            </a:endParaRPr>
          </a:p>
        </p:txBody>
      </p:sp>
      <p:sp>
        <p:nvSpPr>
          <p:cNvPr id="22535" name="AutoShape 7"/>
          <p:cNvSpPr>
            <a:spLocks noChangeArrowheads="1"/>
          </p:cNvSpPr>
          <p:nvPr/>
        </p:nvSpPr>
        <p:spPr bwMode="auto">
          <a:xfrm>
            <a:off x="4682137" y="813375"/>
            <a:ext cx="3276600" cy="5282625"/>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endParaRPr lang="en-US" sz="2800" b="1">
              <a:solidFill>
                <a:srgbClr val="800000"/>
              </a:solidFill>
            </a:endParaRPr>
          </a:p>
          <a:p>
            <a:pPr algn="ctr"/>
            <a:r>
              <a:rPr lang="en-US" sz="2800" b="1">
                <a:solidFill>
                  <a:srgbClr val="FF0066"/>
                </a:solidFill>
              </a:rPr>
              <a:t>6.WHAT FOR</a:t>
            </a:r>
          </a:p>
          <a:p>
            <a:pPr algn="ctr"/>
            <a:r>
              <a:rPr lang="en-US" sz="2400" b="1" i="1">
                <a:solidFill>
                  <a:srgbClr val="FF0066"/>
                </a:solidFill>
              </a:rPr>
              <a:t>(MỤC ĐÍCH GÌ?)</a:t>
            </a:r>
          </a:p>
        </p:txBody>
      </p:sp>
      <p:sp>
        <p:nvSpPr>
          <p:cNvPr id="22536" name="AutoShape 8" descr="Weave"/>
          <p:cNvSpPr>
            <a:spLocks noChangeArrowheads="1"/>
          </p:cNvSpPr>
          <p:nvPr/>
        </p:nvSpPr>
        <p:spPr bwMode="auto">
          <a:xfrm>
            <a:off x="8373675" y="1943100"/>
            <a:ext cx="3352800" cy="28194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C00000"/>
                </a:solidFill>
                <a:latin typeface="Times New Roman" panose="02020603050405020304" pitchFamily="18" charset="0"/>
                <a:cs typeface="Times New Roman" panose="02020603050405020304" pitchFamily="18" charset="0"/>
              </a:rPr>
              <a:t>TRƯỚC KHI HAY</a:t>
            </a:r>
          </a:p>
          <a:p>
            <a:pPr algn="ctr"/>
            <a:r>
              <a:rPr lang="en-US" sz="2800" b="1" dirty="0">
                <a:solidFill>
                  <a:srgbClr val="C00000"/>
                </a:solidFill>
                <a:latin typeface="Times New Roman" panose="02020603050405020304" pitchFamily="18" charset="0"/>
                <a:cs typeface="Times New Roman" panose="02020603050405020304" pitchFamily="18" charset="0"/>
              </a:rPr>
              <a:t>PHẢI ĐÚNG</a:t>
            </a:r>
          </a:p>
        </p:txBody>
      </p:sp>
      <p:sp>
        <p:nvSpPr>
          <p:cNvPr id="2" name="Rectangle 1">
            <a:extLst>
              <a:ext uri="{FF2B5EF4-FFF2-40B4-BE49-F238E27FC236}">
                <a16:creationId xmlns:a16="http://schemas.microsoft.com/office/drawing/2014/main" id="{F4E0C311-7B8C-4E93-A981-E7D9A6031B5B}"/>
              </a:ext>
            </a:extLst>
          </p:cNvPr>
          <p:cNvSpPr/>
          <p:nvPr/>
        </p:nvSpPr>
        <p:spPr>
          <a:xfrm>
            <a:off x="5693561" y="177225"/>
            <a:ext cx="4974439"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KỸ NĂNG NỘI DUNG 6 W</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1000"/>
                                        <p:tgtEl>
                                          <p:spTgt spid="28675"/>
                                        </p:tgtEl>
                                      </p:cBhvr>
                                    </p:animEffect>
                                    <p:anim calcmode="lin" valueType="num">
                                      <p:cBhvr>
                                        <p:cTn id="15" dur="1000" fill="hold"/>
                                        <p:tgtEl>
                                          <p:spTgt spid="28675"/>
                                        </p:tgtEl>
                                        <p:attrNameLst>
                                          <p:attrName>ppt_x</p:attrName>
                                        </p:attrNameLst>
                                      </p:cBhvr>
                                      <p:tavLst>
                                        <p:tav tm="0">
                                          <p:val>
                                            <p:strVal val="#ppt_x"/>
                                          </p:val>
                                        </p:tav>
                                        <p:tav tm="100000">
                                          <p:val>
                                            <p:strVal val="#ppt_x"/>
                                          </p:val>
                                        </p:tav>
                                      </p:tavLst>
                                    </p:anim>
                                    <p:anim calcmode="lin" valueType="num">
                                      <p:cBhvr>
                                        <p:cTn id="16"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1000"/>
                                        <p:tgtEl>
                                          <p:spTgt spid="28676"/>
                                        </p:tgtEl>
                                      </p:cBhvr>
                                    </p:animEffect>
                                    <p:anim calcmode="lin" valueType="num">
                                      <p:cBhvr>
                                        <p:cTn id="22" dur="1000" fill="hold"/>
                                        <p:tgtEl>
                                          <p:spTgt spid="28676"/>
                                        </p:tgtEl>
                                        <p:attrNameLst>
                                          <p:attrName>ppt_x</p:attrName>
                                        </p:attrNameLst>
                                      </p:cBhvr>
                                      <p:tavLst>
                                        <p:tav tm="0">
                                          <p:val>
                                            <p:strVal val="#ppt_x"/>
                                          </p:val>
                                        </p:tav>
                                        <p:tav tm="100000">
                                          <p:val>
                                            <p:strVal val="#ppt_x"/>
                                          </p:val>
                                        </p:tav>
                                      </p:tavLst>
                                    </p:anim>
                                    <p:anim calcmode="lin" valueType="num">
                                      <p:cBhvr>
                                        <p:cTn id="23"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1000"/>
                                        <p:tgtEl>
                                          <p:spTgt spid="28677"/>
                                        </p:tgtEl>
                                      </p:cBhvr>
                                    </p:animEffect>
                                    <p:anim calcmode="lin" valueType="num">
                                      <p:cBhvr>
                                        <p:cTn id="29" dur="1000" fill="hold"/>
                                        <p:tgtEl>
                                          <p:spTgt spid="28677"/>
                                        </p:tgtEl>
                                        <p:attrNameLst>
                                          <p:attrName>ppt_x</p:attrName>
                                        </p:attrNameLst>
                                      </p:cBhvr>
                                      <p:tavLst>
                                        <p:tav tm="0">
                                          <p:val>
                                            <p:strVal val="#ppt_x"/>
                                          </p:val>
                                        </p:tav>
                                        <p:tav tm="100000">
                                          <p:val>
                                            <p:strVal val="#ppt_x"/>
                                          </p:val>
                                        </p:tav>
                                      </p:tavLst>
                                    </p:anim>
                                    <p:anim calcmode="lin" valueType="num">
                                      <p:cBhvr>
                                        <p:cTn id="30"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fade">
                                      <p:cBhvr>
                                        <p:cTn id="35" dur="1000"/>
                                        <p:tgtEl>
                                          <p:spTgt spid="28678"/>
                                        </p:tgtEl>
                                      </p:cBhvr>
                                    </p:animEffect>
                                    <p:anim calcmode="lin" valueType="num">
                                      <p:cBhvr>
                                        <p:cTn id="36" dur="1000" fill="hold"/>
                                        <p:tgtEl>
                                          <p:spTgt spid="28678"/>
                                        </p:tgtEl>
                                        <p:attrNameLst>
                                          <p:attrName>ppt_x</p:attrName>
                                        </p:attrNameLst>
                                      </p:cBhvr>
                                      <p:tavLst>
                                        <p:tav tm="0">
                                          <p:val>
                                            <p:strVal val="#ppt_x"/>
                                          </p:val>
                                        </p:tav>
                                        <p:tav tm="100000">
                                          <p:val>
                                            <p:strVal val="#ppt_x"/>
                                          </p:val>
                                        </p:tav>
                                      </p:tavLst>
                                    </p:anim>
                                    <p:anim calcmode="lin" valueType="num">
                                      <p:cBhvr>
                                        <p:cTn id="37"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5"/>
                                        </p:tgtEl>
                                        <p:attrNameLst>
                                          <p:attrName>style.visibility</p:attrName>
                                        </p:attrNameLst>
                                      </p:cBhvr>
                                      <p:to>
                                        <p:strVal val="visible"/>
                                      </p:to>
                                    </p:set>
                                    <p:animEffect transition="in" filter="fade">
                                      <p:cBhvr>
                                        <p:cTn id="42" dur="1000"/>
                                        <p:tgtEl>
                                          <p:spTgt spid="22535"/>
                                        </p:tgtEl>
                                      </p:cBhvr>
                                    </p:animEffect>
                                    <p:anim calcmode="lin" valueType="num">
                                      <p:cBhvr>
                                        <p:cTn id="43" dur="1000" fill="hold"/>
                                        <p:tgtEl>
                                          <p:spTgt spid="22535"/>
                                        </p:tgtEl>
                                        <p:attrNameLst>
                                          <p:attrName>ppt_x</p:attrName>
                                        </p:attrNameLst>
                                      </p:cBhvr>
                                      <p:tavLst>
                                        <p:tav tm="0">
                                          <p:val>
                                            <p:strVal val="#ppt_x"/>
                                          </p:val>
                                        </p:tav>
                                        <p:tav tm="100000">
                                          <p:val>
                                            <p:strVal val="#ppt_x"/>
                                          </p:val>
                                        </p:tav>
                                      </p:tavLst>
                                    </p:anim>
                                    <p:anim calcmode="lin" valueType="num">
                                      <p:cBhvr>
                                        <p:cTn id="44"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6"/>
                                        </p:tgtEl>
                                        <p:attrNameLst>
                                          <p:attrName>style.visibility</p:attrName>
                                        </p:attrNameLst>
                                      </p:cBhvr>
                                      <p:to>
                                        <p:strVal val="visible"/>
                                      </p:to>
                                    </p:set>
                                    <p:animEffect transition="in" filter="fade">
                                      <p:cBhvr>
                                        <p:cTn id="49" dur="1000"/>
                                        <p:tgtEl>
                                          <p:spTgt spid="22536"/>
                                        </p:tgtEl>
                                      </p:cBhvr>
                                    </p:animEffect>
                                    <p:anim calcmode="lin" valueType="num">
                                      <p:cBhvr>
                                        <p:cTn id="50" dur="1000" fill="hold"/>
                                        <p:tgtEl>
                                          <p:spTgt spid="22536"/>
                                        </p:tgtEl>
                                        <p:attrNameLst>
                                          <p:attrName>ppt_x</p:attrName>
                                        </p:attrNameLst>
                                      </p:cBhvr>
                                      <p:tavLst>
                                        <p:tav tm="0">
                                          <p:val>
                                            <p:strVal val="#ppt_x"/>
                                          </p:val>
                                        </p:tav>
                                        <p:tav tm="100000">
                                          <p:val>
                                            <p:strVal val="#ppt_x"/>
                                          </p:val>
                                        </p:tav>
                                      </p:tavLst>
                                    </p:anim>
                                    <p:anim calcmode="lin" valueType="num">
                                      <p:cBhvr>
                                        <p:cTn id="51"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animBg="1"/>
      <p:bldP spid="22535" grpId="0" animBg="1"/>
      <p:bldP spid="225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23303" y="3072942"/>
            <a:ext cx="5208271" cy="150460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cs typeface="Times New Roman" panose="02020603050405020304" pitchFamily="18" charset="0"/>
              </a:rPr>
              <a:t>NHỮNG</a:t>
            </a:r>
            <a:endParaRPr lang="en-US" sz="2400" b="1" dirty="0">
              <a:solidFill>
                <a:srgbClr val="0000FF"/>
              </a:solidFill>
              <a:latin typeface="Times New Roman" panose="02020603050405020304" pitchFamily="18" charset="0"/>
              <a:cs typeface="Times New Roman" panose="02020603050405020304" pitchFamily="18" charset="0"/>
            </a:endParaRPr>
          </a:p>
          <a:p>
            <a:pPr algn="ctr"/>
            <a:r>
              <a:rPr lang="vi-VN" sz="2400" b="1" dirty="0">
                <a:solidFill>
                  <a:srgbClr val="0000FF"/>
                </a:solidFill>
                <a:latin typeface="Times New Roman" panose="02020603050405020304" pitchFamily="18" charset="0"/>
                <a:cs typeface="Times New Roman" panose="02020603050405020304" pitchFamily="18" charset="0"/>
              </a:rPr>
              <a:t> VẤN ĐỀ </a:t>
            </a:r>
            <a:r>
              <a:rPr lang="en-US" sz="2400" b="1" dirty="0">
                <a:solidFill>
                  <a:srgbClr val="0000FF"/>
                </a:solidFill>
                <a:latin typeface="Times New Roman" panose="02020603050405020304" pitchFamily="18" charset="0"/>
                <a:cs typeface="Times New Roman" panose="02020603050405020304" pitchFamily="18" charset="0"/>
              </a:rPr>
              <a:t>THỰC TẾ</a:t>
            </a:r>
          </a:p>
        </p:txBody>
      </p:sp>
      <p:sp>
        <p:nvSpPr>
          <p:cNvPr id="4" name="Right Arrow 3"/>
          <p:cNvSpPr/>
          <p:nvPr/>
        </p:nvSpPr>
        <p:spPr>
          <a:xfrm rot="5400000">
            <a:off x="2154096" y="588821"/>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graphicFrame>
        <p:nvGraphicFramePr>
          <p:cNvPr id="6" name="Diagram 5"/>
          <p:cNvGraphicFramePr/>
          <p:nvPr>
            <p:extLst>
              <p:ext uri="{D42A27DB-BD31-4B8C-83A1-F6EECF244321}">
                <p14:modId xmlns:p14="http://schemas.microsoft.com/office/powerpoint/2010/main" val="3830580830"/>
              </p:ext>
            </p:extLst>
          </p:nvPr>
        </p:nvGraphicFramePr>
        <p:xfrm>
          <a:off x="3124607" y="190497"/>
          <a:ext cx="8914993" cy="647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2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618170" y="2991806"/>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a:solidFill>
                  <a:srgbClr val="0000FF"/>
                </a:solidFill>
                <a:latin typeface="Times New Roman" panose="02020603050405020304" pitchFamily="18" charset="0"/>
                <a:cs typeface="Times New Roman" panose="02020603050405020304" pitchFamily="18" charset="0"/>
              </a:rPr>
              <a:t>Hoàn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thiện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hệ</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thống</a:t>
            </a:r>
            <a:r>
              <a:rPr lang="en-US" sz="3600" dirty="0">
                <a:solidFill>
                  <a:srgbClr val="0000FF"/>
                </a:solidFill>
                <a:latin typeface="Times New Roman" panose="02020603050405020304" pitchFamily="18" charset="0"/>
                <a:cs typeface="Times New Roman" panose="02020603050405020304" pitchFamily="18" charset="0"/>
              </a:rPr>
              <a:t> PL</a:t>
            </a: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369252" y="292591"/>
            <a:ext cx="1450151"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5" name="Rectangle 4">
            <a:extLst>
              <a:ext uri="{FF2B5EF4-FFF2-40B4-BE49-F238E27FC236}">
                <a16:creationId xmlns:a16="http://schemas.microsoft.com/office/drawing/2014/main" id="{88E35F34-BF4D-4CF9-A364-F55FF647DAC2}"/>
              </a:ext>
            </a:extLst>
          </p:cNvPr>
          <p:cNvSpPr/>
          <p:nvPr/>
        </p:nvSpPr>
        <p:spPr>
          <a:xfrm>
            <a:off x="5829300" y="803597"/>
            <a:ext cx="5514975"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lgn="ctr"/>
            <a:r>
              <a:rPr lang="en-US" sz="2400" dirty="0" err="1">
                <a:solidFill>
                  <a:srgbClr val="0000FF"/>
                </a:solidFill>
                <a:latin typeface="Times New Roman" panose="02020603050405020304" pitchFamily="18" charset="0"/>
                <a:cs typeface="Times New Roman" panose="02020603050405020304" pitchFamily="18" charset="0"/>
              </a:rPr>
              <a:t>Đưa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8A0272D-4D84-4B77-9A58-922AEBB37F26}"/>
              </a:ext>
            </a:extLst>
          </p:cNvPr>
          <p:cNvSpPr/>
          <p:nvPr/>
        </p:nvSpPr>
        <p:spPr>
          <a:xfrm>
            <a:off x="5925833" y="2828037"/>
            <a:ext cx="5514975"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Tổng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hợp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phản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cử</a:t>
            </a:r>
            <a:r>
              <a:rPr lang="en-US" sz="2400" dirty="0">
                <a:solidFill>
                  <a:srgbClr val="0000FF"/>
                </a:solidFill>
                <a:latin typeface="Times New Roman" panose="02020603050405020304" pitchFamily="18" charset="0"/>
                <a:cs typeface="Times New Roman" panose="02020603050405020304" pitchFamily="18" charset="0"/>
              </a:rPr>
              <a:t> tri </a:t>
            </a:r>
            <a:r>
              <a:rPr lang="en-US" sz="2400" dirty="0" err="1">
                <a:solidFill>
                  <a:srgbClr val="0000FF"/>
                </a:solidFill>
                <a:latin typeface="Times New Roman" panose="02020603050405020304" pitchFamily="18" charset="0"/>
                <a:cs typeface="Times New Roman" panose="02020603050405020304" pitchFamily="18" charset="0"/>
              </a:rPr>
              <a:t>về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51551A8-4257-48B4-AFDF-3093F5E730EC}"/>
              </a:ext>
            </a:extLst>
          </p:cNvPr>
          <p:cNvSpPr/>
          <p:nvPr/>
        </p:nvSpPr>
        <p:spPr>
          <a:xfrm>
            <a:off x="5921712" y="4415464"/>
            <a:ext cx="5519096"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Kiểm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chế</a:t>
            </a:r>
            <a:r>
              <a:rPr lang="en-US" sz="2400" dirty="0">
                <a:solidFill>
                  <a:srgbClr val="0000FF"/>
                </a:solidFill>
                <a:latin typeface="Times New Roman" panose="02020603050405020304" pitchFamily="18" charset="0"/>
                <a:cs typeface="Times New Roman" panose="02020603050405020304" pitchFamily="18" charset="0"/>
              </a:rPr>
              <a:t> XHCN.</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700BEAA9-0E0C-4CE8-8C9A-0C1A357A7795}"/>
              </a:ext>
            </a:extLst>
          </p:cNvPr>
          <p:cNvSpPr/>
          <p:nvPr/>
        </p:nvSpPr>
        <p:spPr>
          <a:xfrm>
            <a:off x="2992312" y="1221107"/>
            <a:ext cx="2664079" cy="469391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GÓP Ý XÂY DỰNG HOÀN THIỆN HỆ THỐNG PHÁP LUẬT</a:t>
            </a:r>
          </a:p>
        </p:txBody>
      </p:sp>
      <p:sp>
        <p:nvSpPr>
          <p:cNvPr id="9" name="Oval 8">
            <a:extLst>
              <a:ext uri="{FF2B5EF4-FFF2-40B4-BE49-F238E27FC236}">
                <a16:creationId xmlns:a16="http://schemas.microsoft.com/office/drawing/2014/main" id="{5AF1CF45-5E4C-47D3-8197-6F71ED2E5A89}"/>
              </a:ext>
            </a:extLst>
          </p:cNvPr>
          <p:cNvSpPr/>
          <p:nvPr/>
        </p:nvSpPr>
        <p:spPr>
          <a:xfrm>
            <a:off x="991004" y="1221107"/>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5122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618170" y="2991806"/>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r>
              <a:rPr lang="en-US" sz="3600" dirty="0" err="1">
                <a:solidFill>
                  <a:srgbClr val="7030A0"/>
                </a:solidFill>
                <a:latin typeface="Times New Roman" panose="02020603050405020304" pitchFamily="18" charset="0"/>
                <a:cs typeface="Times New Roman" panose="02020603050405020304" pitchFamily="18" charset="0"/>
              </a:rPr>
              <a:t>Hệ</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thống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thông</a:t>
            </a:r>
            <a:r>
              <a:rPr lang="en-US" sz="3600" dirty="0">
                <a:solidFill>
                  <a:srgbClr val="7030A0"/>
                </a:solidFill>
                <a:latin typeface="Times New Roman" panose="02020603050405020304" pitchFamily="18" charset="0"/>
                <a:cs typeface="Times New Roman" panose="02020603050405020304" pitchFamily="18" charset="0"/>
              </a:rPr>
              <a:t> tin PL </a:t>
            </a:r>
            <a:r>
              <a:rPr lang="en-US" sz="3600" dirty="0" err="1">
                <a:solidFill>
                  <a:srgbClr val="7030A0"/>
                </a:solidFill>
                <a:latin typeface="Times New Roman" panose="02020603050405020304" pitchFamily="18" charset="0"/>
                <a:cs typeface="Times New Roman" panose="02020603050405020304" pitchFamily="18" charset="0"/>
              </a:rPr>
              <a:t>thống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nhất</a:t>
            </a:r>
            <a:r>
              <a:rPr lang="en-US" sz="3600" dirty="0">
                <a:solidFill>
                  <a:srgbClr val="7030A0"/>
                </a:solidFill>
                <a:latin typeface="Times New Roman" panose="02020603050405020304" pitchFamily="18" charset="0"/>
                <a:cs typeface="Times New Roman" panose="02020603050405020304" pitchFamily="18" charset="0"/>
              </a:rPr>
              <a:t>, chia </a:t>
            </a:r>
            <a:r>
              <a:rPr lang="en-US" sz="3600" dirty="0" err="1">
                <a:solidFill>
                  <a:srgbClr val="7030A0"/>
                </a:solidFill>
                <a:latin typeface="Times New Roman" panose="02020603050405020304" pitchFamily="18" charset="0"/>
                <a:cs typeface="Times New Roman" panose="02020603050405020304" pitchFamily="18" charset="0"/>
              </a:rPr>
              <a:t>sẻ</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chung</a:t>
            </a:r>
            <a:r>
              <a:rPr lang="en-US" sz="3600" dirty="0">
                <a:solidFill>
                  <a:srgbClr val="7030A0"/>
                </a:solidFill>
                <a:latin typeface="Times New Roman" panose="02020603050405020304" pitchFamily="18" charset="0"/>
                <a:cs typeface="Times New Roman" panose="02020603050405020304" pitchFamily="18" charset="0"/>
              </a:rPr>
              <a:t> </a:t>
            </a: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369252" y="1030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5" name="Rectangle 4">
            <a:extLst>
              <a:ext uri="{FF2B5EF4-FFF2-40B4-BE49-F238E27FC236}">
                <a16:creationId xmlns:a16="http://schemas.microsoft.com/office/drawing/2014/main" id="{88E35F34-BF4D-4CF9-A364-F55FF647DAC2}"/>
              </a:ext>
            </a:extLst>
          </p:cNvPr>
          <p:cNvSpPr/>
          <p:nvPr/>
        </p:nvSpPr>
        <p:spPr>
          <a:xfrm>
            <a:off x="5791200" y="511697"/>
            <a:ext cx="5514975" cy="13361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lgn="ctr"/>
            <a:r>
              <a:rPr lang="en-US" sz="2400" dirty="0" err="1">
                <a:solidFill>
                  <a:srgbClr val="C00000"/>
                </a:solidFill>
                <a:latin typeface="Times New Roman" panose="02020603050405020304" pitchFamily="18" charset="0"/>
                <a:cs typeface="Times New Roman" panose="02020603050405020304" pitchFamily="18" charset="0"/>
              </a:rPr>
              <a:t>Chuyển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đổi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4.0</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8A0272D-4D84-4B77-9A58-922AEBB37F26}"/>
              </a:ext>
            </a:extLst>
          </p:cNvPr>
          <p:cNvSpPr/>
          <p:nvPr/>
        </p:nvSpPr>
        <p:spPr>
          <a:xfrm>
            <a:off x="5791200" y="2227074"/>
            <a:ext cx="5514975"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ilaw</a:t>
            </a: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Hệ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51551A8-4257-48B4-AFDF-3093F5E730EC}"/>
              </a:ext>
            </a:extLst>
          </p:cNvPr>
          <p:cNvSpPr/>
          <p:nvPr/>
        </p:nvSpPr>
        <p:spPr>
          <a:xfrm>
            <a:off x="5791200" y="3760598"/>
            <a:ext cx="5519096"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Luật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lệ</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quốc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tế</a:t>
            </a: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Giáo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2" name="Arrow: Right 1">
            <a:extLst>
              <a:ext uri="{FF2B5EF4-FFF2-40B4-BE49-F238E27FC236}">
                <a16:creationId xmlns:a16="http://schemas.microsoft.com/office/drawing/2014/main" id="{700BEAA9-0E0C-4CE8-8C9A-0C1A357A7795}"/>
              </a:ext>
            </a:extLst>
          </p:cNvPr>
          <p:cNvSpPr/>
          <p:nvPr/>
        </p:nvSpPr>
        <p:spPr>
          <a:xfrm>
            <a:off x="2992312" y="1221107"/>
            <a:ext cx="2484563" cy="469391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CNTT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5AF1CF45-5E4C-47D3-8197-6F71ED2E5A89}"/>
              </a:ext>
            </a:extLst>
          </p:cNvPr>
          <p:cNvSpPr/>
          <p:nvPr/>
        </p:nvSpPr>
        <p:spPr>
          <a:xfrm>
            <a:off x="1063498" y="11144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2629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2298926" y="1209678"/>
            <a:ext cx="3754438"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FF00FF"/>
                </a:solidFill>
              </a:rPr>
              <a:t>CƠ QUAN CHỦ QUẢN</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Nội</a:t>
            </a:r>
            <a:r>
              <a:rPr lang="en-US" sz="2000" b="1" dirty="0">
                <a:solidFill>
                  <a:srgbClr val="0000FF"/>
                </a:solidFill>
                <a:latin typeface="Times New Roman" panose="02020603050405020304" pitchFamily="18" charset="0"/>
                <a:cs typeface="Times New Roman" panose="02020603050405020304" pitchFamily="18" charset="0"/>
              </a:rPr>
              <a:t> dung PL </a:t>
            </a:r>
            <a:r>
              <a:rPr lang="en-US" sz="2000" b="1" dirty="0" err="1">
                <a:solidFill>
                  <a:srgbClr val="0000FF"/>
                </a:solidFill>
                <a:latin typeface="Times New Roman" panose="02020603050405020304" pitchFamily="18" charset="0"/>
                <a:cs typeface="Times New Roman" panose="02020603050405020304" pitchFamily="18" charset="0"/>
              </a:rPr>
              <a:t>chuyên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ngành</a:t>
            </a:r>
            <a:r>
              <a:rPr lang="en-US" sz="2000" b="1"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FF00FF"/>
              </a:solidFill>
            </a:endParaRPr>
          </a:p>
          <a:p>
            <a:pPr algn="ctr">
              <a:defRPr/>
            </a:pPr>
            <a:endParaRPr lang="en-US" sz="2400" b="1" dirty="0">
              <a:solidFill>
                <a:srgbClr val="CC6600"/>
              </a:solidFill>
            </a:endParaRPr>
          </a:p>
        </p:txBody>
      </p:sp>
      <p:sp>
        <p:nvSpPr>
          <p:cNvPr id="71684" name="desk1"/>
          <p:cNvSpPr>
            <a:spLocks noEditPoints="1" noChangeArrowheads="1"/>
          </p:cNvSpPr>
          <p:nvPr/>
        </p:nvSpPr>
        <p:spPr bwMode="auto">
          <a:xfrm>
            <a:off x="2298926" y="2239964"/>
            <a:ext cx="3754438"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FF"/>
                </a:solidFill>
              </a:rPr>
              <a:t>BAN TUYÊN GIÁO</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Đội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ngũ</a:t>
            </a:r>
            <a:r>
              <a:rPr lang="en-US" sz="2000" b="1" dirty="0">
                <a:solidFill>
                  <a:srgbClr val="0000FF"/>
                </a:solidFill>
                <a:latin typeface="Times New Roman" panose="02020603050405020304" pitchFamily="18" charset="0"/>
                <a:cs typeface="Times New Roman" panose="02020603050405020304" pitchFamily="18" charset="0"/>
              </a:rPr>
              <a:t> BCV, TT </a:t>
            </a:r>
            <a:r>
              <a:rPr lang="en-US" sz="2000" b="1" dirty="0" err="1">
                <a:solidFill>
                  <a:srgbClr val="0000FF"/>
                </a:solidFill>
                <a:latin typeface="Times New Roman" panose="02020603050405020304" pitchFamily="18" charset="0"/>
                <a:cs typeface="Times New Roman" panose="02020603050405020304" pitchFamily="18" charset="0"/>
              </a:rPr>
              <a:t>viên</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71685" name="desk1"/>
          <p:cNvSpPr>
            <a:spLocks noEditPoints="1" noChangeArrowheads="1"/>
          </p:cNvSpPr>
          <p:nvPr/>
        </p:nvSpPr>
        <p:spPr bwMode="auto">
          <a:xfrm>
            <a:off x="2276106" y="3211515"/>
            <a:ext cx="3777258" cy="1031082"/>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FF00FF"/>
                </a:solidFill>
              </a:rPr>
              <a:t>CQ TRUYỀN THÔNG</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Đài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truyền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thanh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sở</a:t>
            </a:r>
            <a:r>
              <a:rPr lang="en-US" sz="2000" b="1"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71686" name="desk1"/>
          <p:cNvSpPr>
            <a:spLocks noEditPoints="1" noChangeArrowheads="1"/>
          </p:cNvSpPr>
          <p:nvPr/>
        </p:nvSpPr>
        <p:spPr bwMode="auto">
          <a:xfrm>
            <a:off x="2298926" y="4356896"/>
            <a:ext cx="3754438"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TƯ VẤN PHÁP LUẬT</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Giải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đáp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hướng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dẫn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thể</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71691" name="AutoShape 11"/>
          <p:cNvSpPr>
            <a:spLocks noChangeArrowheads="1"/>
          </p:cNvSpPr>
          <p:nvPr/>
        </p:nvSpPr>
        <p:spPr bwMode="auto">
          <a:xfrm>
            <a:off x="6096001" y="1453071"/>
            <a:ext cx="2200275" cy="4453224"/>
          </a:xfrm>
          <a:prstGeom prst="rightArrow">
            <a:avLst>
              <a:gd name="adj1" fmla="val 50000"/>
              <a:gd name="adj2" fmla="val 25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sz="2800" b="1" dirty="0">
                <a:solidFill>
                  <a:srgbClr val="FF0066"/>
                </a:solidFill>
                <a:latin typeface="Times New Roman" panose="02020603050405020304" pitchFamily="18" charset="0"/>
                <a:cs typeface="Times New Roman" panose="02020603050405020304" pitchFamily="18" charset="0"/>
              </a:rPr>
              <a:t>QUI CHẾ </a:t>
            </a:r>
          </a:p>
          <a:p>
            <a:pPr algn="ctr"/>
            <a:r>
              <a:rPr lang="en-US" sz="2800" b="1" dirty="0">
                <a:solidFill>
                  <a:srgbClr val="FF0066"/>
                </a:solidFill>
                <a:latin typeface="Times New Roman" panose="02020603050405020304" pitchFamily="18" charset="0"/>
                <a:cs typeface="Times New Roman" panose="02020603050405020304" pitchFamily="18" charset="0"/>
              </a:rPr>
              <a:t>PHỐI HỢP</a:t>
            </a:r>
          </a:p>
        </p:txBody>
      </p:sp>
      <p:sp>
        <p:nvSpPr>
          <p:cNvPr id="2" name="Rectangle 1">
            <a:extLst>
              <a:ext uri="{FF2B5EF4-FFF2-40B4-BE49-F238E27FC236}">
                <a16:creationId xmlns:a16="http://schemas.microsoft.com/office/drawing/2014/main" id="{00E81C6C-4F3F-47A6-BE74-3C4D21C7BC19}"/>
              </a:ext>
            </a:extLst>
          </p:cNvPr>
          <p:cNvSpPr/>
          <p:nvPr/>
        </p:nvSpPr>
        <p:spPr>
          <a:xfrm>
            <a:off x="4899257" y="-56121"/>
            <a:ext cx="4850943" cy="954107"/>
          </a:xfrm>
          <a:prstGeom prst="rect">
            <a:avLst/>
          </a:prstGeom>
          <a:noFill/>
        </p:spPr>
        <p:txBody>
          <a:bodyPr wrap="none" lIns="91440" tIns="45720" rIns="91440" bIns="45720">
            <a:spAutoFit/>
          </a:bodyPr>
          <a:lstStyle/>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XÂY DỰNG ĐỘI NGŨ VÀ</a:t>
            </a:r>
          </a:p>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PHỐI HỢP TUYÊN TRUYỀN</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desk1">
            <a:extLst>
              <a:ext uri="{FF2B5EF4-FFF2-40B4-BE49-F238E27FC236}">
                <a16:creationId xmlns:a16="http://schemas.microsoft.com/office/drawing/2014/main" id="{101C8F68-AF73-4A22-92A8-4C00EBADD1D2}"/>
              </a:ext>
            </a:extLst>
          </p:cNvPr>
          <p:cNvSpPr>
            <a:spLocks noEditPoints="1" noChangeArrowheads="1"/>
          </p:cNvSpPr>
          <p:nvPr/>
        </p:nvSpPr>
        <p:spPr bwMode="auto">
          <a:xfrm>
            <a:off x="2298926" y="5419726"/>
            <a:ext cx="3754438"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HÒA GIẢI VIÊN CƠ SỞ</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Giải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thích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vận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6B66817-690C-44A7-A82D-23669B84026F}"/>
              </a:ext>
            </a:extLst>
          </p:cNvPr>
          <p:cNvSpPr/>
          <p:nvPr/>
        </p:nvSpPr>
        <p:spPr>
          <a:xfrm>
            <a:off x="8296276" y="1114425"/>
            <a:ext cx="3534448" cy="54483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AutoNum type="arabicPeriod"/>
            </a:pP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a:latin typeface="Times New Roman" panose="02020603050405020304" pitchFamily="18" charset="0"/>
                <a:cs typeface="Times New Roman" panose="02020603050405020304" pitchFamily="18" charset="0"/>
              </a:rPr>
              <a:t>BCV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a:t>
            </a:r>
          </a:p>
        </p:txBody>
      </p:sp>
      <p:sp>
        <p:nvSpPr>
          <p:cNvPr id="11" name="Horizontal Scroll 2">
            <a:extLst>
              <a:ext uri="{FF2B5EF4-FFF2-40B4-BE49-F238E27FC236}">
                <a16:creationId xmlns:a16="http://schemas.microsoft.com/office/drawing/2014/main" id="{52043B2C-D177-49EE-96AF-30816C841165}"/>
              </a:ext>
            </a:extLst>
          </p:cNvPr>
          <p:cNvSpPr/>
          <p:nvPr/>
        </p:nvSpPr>
        <p:spPr>
          <a:xfrm rot="16200000">
            <a:off x="-1367200" y="29664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r>
              <a:rPr lang="en-US" sz="3600" dirty="0" err="1">
                <a:solidFill>
                  <a:srgbClr val="7030A0"/>
                </a:solidFill>
                <a:latin typeface="Times New Roman" panose="02020603050405020304" pitchFamily="18" charset="0"/>
                <a:cs typeface="Times New Roman" panose="02020603050405020304" pitchFamily="18" charset="0"/>
              </a:rPr>
              <a:t>Đội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ngũ</a:t>
            </a:r>
            <a:r>
              <a:rPr lang="en-US" sz="3600" dirty="0">
                <a:solidFill>
                  <a:srgbClr val="7030A0"/>
                </a:solidFill>
                <a:latin typeface="Times New Roman" panose="02020603050405020304" pitchFamily="18" charset="0"/>
                <a:cs typeface="Times New Roman" panose="02020603050405020304" pitchFamily="18" charset="0"/>
              </a:rPr>
              <a:t> BCV, TT </a:t>
            </a:r>
            <a:r>
              <a:rPr lang="en-US" sz="3600" dirty="0" err="1">
                <a:solidFill>
                  <a:srgbClr val="7030A0"/>
                </a:solidFill>
                <a:latin typeface="Times New Roman" panose="02020603050405020304" pitchFamily="18" charset="0"/>
                <a:cs typeface="Times New Roman" panose="02020603050405020304" pitchFamily="18" charset="0"/>
              </a:rPr>
              <a:t>viên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và</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cơ</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chế</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phối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hợp</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Right Arrow 3">
            <a:extLst>
              <a:ext uri="{FF2B5EF4-FFF2-40B4-BE49-F238E27FC236}">
                <a16:creationId xmlns:a16="http://schemas.microsoft.com/office/drawing/2014/main" id="{BDD04322-E4FB-4820-9A03-F9B59F86B864}"/>
              </a:ext>
            </a:extLst>
          </p:cNvPr>
          <p:cNvSpPr/>
          <p:nvPr/>
        </p:nvSpPr>
        <p:spPr>
          <a:xfrm>
            <a:off x="1098165" y="33895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3" name="Oval 12">
            <a:extLst>
              <a:ext uri="{FF2B5EF4-FFF2-40B4-BE49-F238E27FC236}">
                <a16:creationId xmlns:a16="http://schemas.microsoft.com/office/drawing/2014/main" id="{0E8E1923-1274-4495-B2B8-F05B77A49B6B}"/>
              </a:ext>
            </a:extLst>
          </p:cNvPr>
          <p:cNvSpPr/>
          <p:nvPr/>
        </p:nvSpPr>
        <p:spPr>
          <a:xfrm>
            <a:off x="337411" y="859820"/>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333584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fade">
                                      <p:cBhvr>
                                        <p:cTn id="11" dur="500"/>
                                        <p:tgtEl>
                                          <p:spTgt spid="716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1685"/>
                                        </p:tgtEl>
                                        <p:attrNameLst>
                                          <p:attrName>style.visibility</p:attrName>
                                        </p:attrNameLst>
                                      </p:cBhvr>
                                      <p:to>
                                        <p:strVal val="visible"/>
                                      </p:to>
                                    </p:set>
                                    <p:anim calcmode="lin" valueType="num">
                                      <p:cBhvr additive="base">
                                        <p:cTn id="16" dur="500" fill="hold"/>
                                        <p:tgtEl>
                                          <p:spTgt spid="71685"/>
                                        </p:tgtEl>
                                        <p:attrNameLst>
                                          <p:attrName>ppt_x</p:attrName>
                                        </p:attrNameLst>
                                      </p:cBhvr>
                                      <p:tavLst>
                                        <p:tav tm="0">
                                          <p:val>
                                            <p:strVal val="#ppt_x"/>
                                          </p:val>
                                        </p:tav>
                                        <p:tav tm="100000">
                                          <p:val>
                                            <p:strVal val="#ppt_x"/>
                                          </p:val>
                                        </p:tav>
                                      </p:tavLst>
                                    </p:anim>
                                    <p:anim calcmode="lin" valueType="num">
                                      <p:cBhvr additive="base">
                                        <p:cTn id="1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1691"/>
                                        </p:tgtEl>
                                        <p:attrNameLst>
                                          <p:attrName>style.visibility</p:attrName>
                                        </p:attrNameLst>
                                      </p:cBhvr>
                                      <p:to>
                                        <p:strVal val="visible"/>
                                      </p:to>
                                    </p:set>
                                    <p:animEffect transition="in" filter="fade">
                                      <p:cBhvr>
                                        <p:cTn id="30" dur="1000"/>
                                        <p:tgtEl>
                                          <p:spTgt spid="71691"/>
                                        </p:tgtEl>
                                      </p:cBhvr>
                                    </p:animEffect>
                                    <p:anim calcmode="lin" valueType="num">
                                      <p:cBhvr>
                                        <p:cTn id="31" dur="1000" fill="hold"/>
                                        <p:tgtEl>
                                          <p:spTgt spid="71691"/>
                                        </p:tgtEl>
                                        <p:attrNameLst>
                                          <p:attrName>ppt_x</p:attrName>
                                        </p:attrNameLst>
                                      </p:cBhvr>
                                      <p:tavLst>
                                        <p:tav tm="0">
                                          <p:val>
                                            <p:strVal val="#ppt_x"/>
                                          </p:val>
                                        </p:tav>
                                        <p:tav tm="100000">
                                          <p:val>
                                            <p:strVal val="#ppt_x"/>
                                          </p:val>
                                        </p:tav>
                                      </p:tavLst>
                                    </p:anim>
                                    <p:anim calcmode="lin" valueType="num">
                                      <p:cBhvr>
                                        <p:cTn id="32"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2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524250" y="123825"/>
            <a:ext cx="77724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a:solidFill>
                  <a:srgbClr val="3333FF"/>
                </a:solidFill>
                <a:latin typeface="Tahoma" pitchFamily="34" charset="0"/>
                <a:cs typeface="Tahoma" pitchFamily="34" charset="0"/>
              </a:rPr>
              <a:t>Quyền con </a:t>
            </a:r>
            <a:r>
              <a:rPr lang="en-US" sz="2000" b="1" dirty="0" err="1">
                <a:solidFill>
                  <a:srgbClr val="3333FF"/>
                </a:solidFill>
                <a:latin typeface="Tahoma" pitchFamily="34" charset="0"/>
                <a:cs typeface="Tahoma" pitchFamily="34" charset="0"/>
              </a:rPr>
              <a:t>người</a:t>
            </a:r>
            <a:r>
              <a:rPr lang="en-US" sz="2000" b="1" dirty="0">
                <a:solidFill>
                  <a:srgbClr val="3333FF"/>
                </a:solidFill>
                <a:latin typeface="Tahoma" pitchFamily="34" charset="0"/>
                <a:cs typeface="Tahoma" pitchFamily="34" charset="0"/>
              </a:rPr>
              <a:t> &amp; </a:t>
            </a:r>
            <a:r>
              <a:rPr lang="en-US" sz="2000" b="1" dirty="0" err="1">
                <a:solidFill>
                  <a:srgbClr val="3333FF"/>
                </a:solidFill>
                <a:latin typeface="Tahoma" pitchFamily="34" charset="0"/>
                <a:cs typeface="Tahoma" pitchFamily="34" charset="0"/>
              </a:rPr>
              <a:t>thực</a:t>
            </a:r>
            <a:r>
              <a:rPr lang="en-US" sz="2000" b="1" dirty="0">
                <a:solidFill>
                  <a:srgbClr val="3333FF"/>
                </a:solidFill>
                <a:latin typeface="Tahoma" pitchFamily="34" charset="0"/>
                <a:cs typeface="Tahoma" pitchFamily="34" charset="0"/>
              </a:rPr>
              <a:t> </a:t>
            </a:r>
            <a:r>
              <a:rPr lang="en-US" sz="2000" b="1" dirty="0" err="1">
                <a:solidFill>
                  <a:srgbClr val="3333FF"/>
                </a:solidFill>
                <a:latin typeface="Tahoma" pitchFamily="34" charset="0"/>
                <a:cs typeface="Tahoma" pitchFamily="34" charset="0"/>
              </a:rPr>
              <a:t>hiện</a:t>
            </a:r>
            <a:r>
              <a:rPr lang="en-US" sz="2000" b="1" dirty="0">
                <a:solidFill>
                  <a:srgbClr val="3333FF"/>
                </a:solidFill>
                <a:latin typeface="Tahoma" pitchFamily="34" charset="0"/>
                <a:cs typeface="Tahoma" pitchFamily="34" charset="0"/>
              </a:rPr>
              <a:t> quyền con </a:t>
            </a:r>
            <a:r>
              <a:rPr lang="en-US" sz="2000" b="1" dirty="0" err="1">
                <a:solidFill>
                  <a:srgbClr val="3333FF"/>
                </a:solidFill>
                <a:latin typeface="Tahoma" pitchFamily="34" charset="0"/>
                <a:cs typeface="Tahoma" pitchFamily="34" charset="0"/>
              </a:rPr>
              <a:t>người</a:t>
            </a:r>
            <a:r>
              <a:rPr lang="en-US" sz="2000" b="1" dirty="0">
                <a:solidFill>
                  <a:srgbClr val="3333FF"/>
                </a:solidFill>
                <a:latin typeface="Tahoma" pitchFamily="34" charset="0"/>
                <a:cs typeface="Tahoma" pitchFamily="34" charset="0"/>
              </a:rPr>
              <a:t> ở </a:t>
            </a:r>
            <a:r>
              <a:rPr lang="en-US" sz="2000" b="1" dirty="0" err="1">
                <a:solidFill>
                  <a:srgbClr val="3333FF"/>
                </a:solidFill>
                <a:latin typeface="Tahoma" pitchFamily="34" charset="0"/>
                <a:cs typeface="Tahoma" pitchFamily="34" charset="0"/>
              </a:rPr>
              <a:t>Việt</a:t>
            </a:r>
            <a:r>
              <a:rPr lang="en-US" sz="2000" b="1" dirty="0">
                <a:solidFill>
                  <a:srgbClr val="3333FF"/>
                </a:solidFill>
                <a:latin typeface="Tahoma" pitchFamily="34" charset="0"/>
                <a:cs typeface="Tahoma" pitchFamily="34" charset="0"/>
              </a:rPr>
              <a:t> Nam</a:t>
            </a:r>
          </a:p>
        </p:txBody>
      </p:sp>
      <p:sp>
        <p:nvSpPr>
          <p:cNvPr id="9" name="Rectangle 8"/>
          <p:cNvSpPr/>
          <p:nvPr/>
        </p:nvSpPr>
        <p:spPr>
          <a:xfrm>
            <a:off x="2061218" y="990600"/>
            <a:ext cx="10035532" cy="5400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200" dirty="0"/>
          </a:p>
          <a:p>
            <a:pPr algn="just"/>
            <a:endParaRPr lang="en-US" sz="2200" dirty="0"/>
          </a:p>
          <a:p>
            <a:pPr algn="ctr"/>
            <a:endParaRPr lang="en-US" sz="2200" b="1" dirty="0">
              <a:solidFill>
                <a:srgbClr val="C00000"/>
              </a:solidFill>
            </a:endParaRPr>
          </a:p>
          <a:p>
            <a:pPr algn="ctr"/>
            <a:r>
              <a:rPr lang="en-US" sz="2400" b="1" dirty="0" err="1">
                <a:solidFill>
                  <a:srgbClr val="C00000"/>
                </a:solidFill>
                <a:latin typeface="Tahoma" pitchFamily="34" charset="0"/>
                <a:cs typeface="Tahoma" pitchFamily="34" charset="0"/>
              </a:rPr>
              <a:t>TUYÊN</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NGÔN</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QUỐC</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TẾ</a:t>
            </a:r>
            <a:r>
              <a:rPr lang="en-US" sz="2400" b="1" dirty="0">
                <a:solidFill>
                  <a:srgbClr val="C00000"/>
                </a:solidFill>
                <a:latin typeface="Tahoma" pitchFamily="34" charset="0"/>
                <a:cs typeface="Tahoma" pitchFamily="34" charset="0"/>
              </a:rPr>
              <a:t> NHÂN QUYỀN (1948)</a:t>
            </a:r>
          </a:p>
          <a:p>
            <a:pPr algn="just">
              <a:buFontTx/>
              <a:buChar char="-"/>
            </a:pPr>
            <a:r>
              <a:rPr lang="en-US" sz="2400" dirty="0"/>
              <a:t>Đại </a:t>
            </a:r>
            <a:r>
              <a:rPr lang="en-US" sz="2400" dirty="0" err="1"/>
              <a:t>hội</a:t>
            </a:r>
            <a:r>
              <a:rPr lang="en-US" sz="2400" dirty="0"/>
              <a:t> </a:t>
            </a:r>
            <a:r>
              <a:rPr lang="en-US" sz="2400" dirty="0" err="1"/>
              <a:t>đồng</a:t>
            </a:r>
            <a:r>
              <a:rPr lang="en-US" sz="2400" dirty="0"/>
              <a:t> Liên </a:t>
            </a:r>
            <a:r>
              <a:rPr lang="en-US" sz="2400" dirty="0" err="1"/>
              <a:t>hiệp</a:t>
            </a:r>
            <a:r>
              <a:rPr lang="en-US" sz="2400" dirty="0"/>
              <a:t> </a:t>
            </a:r>
            <a:r>
              <a:rPr lang="en-US" sz="2400" dirty="0" err="1"/>
              <a:t>quốc</a:t>
            </a:r>
            <a:r>
              <a:rPr lang="en-US" sz="2400" dirty="0"/>
              <a:t> “</a:t>
            </a:r>
            <a:r>
              <a:rPr lang="vi-VN" sz="2400" dirty="0"/>
              <a:t>Công bố bản Tuyên Ngôn Quốc Tế Nhân Quyền này như một </a:t>
            </a:r>
            <a:r>
              <a:rPr lang="vi-VN" sz="2400" dirty="0">
                <a:solidFill>
                  <a:srgbClr val="C00000"/>
                </a:solidFill>
              </a:rPr>
              <a:t>tiêu chuẩn thực hiện chung cho tất cả các dân tộc và quốc gia</a:t>
            </a:r>
            <a:r>
              <a:rPr lang="vi-VN" sz="2400" dirty="0"/>
              <a:t>, sao cho mỗi cá nhân và đoàn thể xã hội luôn nhớ tới bản tuyên ngôn này, nỗ lực phát huy sự tôn trọng các quyền tự do này bằng học vấn và giáo dục, và bằng những biện pháp lũy tiến trên bình diện quốc gia và quốc tế, </a:t>
            </a:r>
            <a:r>
              <a:rPr lang="vi-VN" sz="2400" dirty="0">
                <a:solidFill>
                  <a:srgbClr val="C00000"/>
                </a:solidFill>
              </a:rPr>
              <a:t>bảo đảm sự thừa nhận và thực thi trên toàn cầu</a:t>
            </a:r>
            <a:r>
              <a:rPr lang="vi-VN" sz="2400" dirty="0"/>
              <a:t> các quyền tự do này cho các dân tộc thuộc các quốc gia hội viên hay thuộc các lãnh thỗ bị giám hộ</a:t>
            </a:r>
            <a:r>
              <a:rPr lang="en-US" sz="2400" dirty="0"/>
              <a:t>”</a:t>
            </a:r>
            <a:r>
              <a:rPr lang="vi-VN" sz="2400" dirty="0"/>
              <a:t>.</a:t>
            </a:r>
            <a:endParaRPr lang="en-US" sz="2400" dirty="0"/>
          </a:p>
          <a:p>
            <a:pPr algn="just">
              <a:buFontTx/>
              <a:buChar char="-"/>
            </a:pPr>
            <a:r>
              <a:rPr lang="en-US" sz="2400" dirty="0"/>
              <a:t> 30 </a:t>
            </a:r>
            <a:r>
              <a:rPr lang="en-US" sz="2400" dirty="0" err="1"/>
              <a:t>điều</a:t>
            </a:r>
            <a:r>
              <a:rPr lang="en-US" sz="2400" dirty="0"/>
              <a:t>. </a:t>
            </a:r>
            <a:r>
              <a:rPr lang="en-US" sz="2400" dirty="0" err="1"/>
              <a:t>Lưu</a:t>
            </a:r>
            <a:r>
              <a:rPr lang="en-US" sz="2400" dirty="0"/>
              <a:t> ý, </a:t>
            </a:r>
            <a:r>
              <a:rPr lang="en-US" sz="2400" dirty="0" err="1"/>
              <a:t>có</a:t>
            </a:r>
            <a:r>
              <a:rPr lang="en-US" sz="2400" dirty="0"/>
              <a:t> </a:t>
            </a:r>
            <a:r>
              <a:rPr lang="en-US" sz="2400" dirty="0" err="1"/>
              <a:t>nhiều</a:t>
            </a:r>
            <a:r>
              <a:rPr lang="en-US" sz="2400" dirty="0"/>
              <a:t> </a:t>
            </a:r>
            <a:r>
              <a:rPr lang="en-US" sz="2400" dirty="0" err="1"/>
              <a:t>điều</a:t>
            </a:r>
            <a:r>
              <a:rPr lang="en-US" sz="2400" dirty="0"/>
              <a:t> </a:t>
            </a:r>
            <a:r>
              <a:rPr lang="en-US" sz="2400" dirty="0" err="1"/>
              <a:t>bị</a:t>
            </a:r>
            <a:r>
              <a:rPr lang="en-US" sz="2400" dirty="0"/>
              <a:t> </a:t>
            </a:r>
            <a:r>
              <a:rPr lang="en-US" sz="2400" dirty="0" err="1"/>
              <a:t>lạm</a:t>
            </a:r>
            <a:r>
              <a:rPr lang="en-US" sz="2400" dirty="0"/>
              <a:t> </a:t>
            </a:r>
            <a:r>
              <a:rPr lang="en-US" sz="2400" dirty="0" err="1"/>
              <a:t>dụng</a:t>
            </a:r>
            <a:r>
              <a:rPr lang="en-US" sz="2400" dirty="0"/>
              <a:t>. </a:t>
            </a:r>
            <a:r>
              <a:rPr lang="en-US" sz="2400" dirty="0" err="1"/>
              <a:t>Có</a:t>
            </a:r>
            <a:r>
              <a:rPr lang="en-US" sz="2400" dirty="0"/>
              <a:t> </a:t>
            </a:r>
            <a:r>
              <a:rPr lang="en-US" sz="2400" dirty="0" err="1"/>
              <a:t>điều</a:t>
            </a:r>
            <a:r>
              <a:rPr lang="en-US" sz="2400" dirty="0"/>
              <a:t> </a:t>
            </a:r>
            <a:r>
              <a:rPr lang="en-US" sz="2400" dirty="0" err="1"/>
              <a:t>bị</a:t>
            </a:r>
            <a:r>
              <a:rPr lang="en-US" sz="2400" dirty="0"/>
              <a:t> </a:t>
            </a:r>
            <a:r>
              <a:rPr lang="en-US" sz="2400" dirty="0" err="1"/>
              <a:t>phớt</a:t>
            </a:r>
            <a:r>
              <a:rPr lang="en-US" sz="2400" dirty="0"/>
              <a:t> </a:t>
            </a:r>
            <a:r>
              <a:rPr lang="en-US" sz="2400" dirty="0" err="1"/>
              <a:t>lờ</a:t>
            </a:r>
            <a:r>
              <a:rPr lang="en-US" sz="2400" dirty="0"/>
              <a:t>, </a:t>
            </a:r>
            <a:r>
              <a:rPr lang="en-US" sz="2400" dirty="0" err="1"/>
              <a:t>như</a:t>
            </a:r>
            <a:r>
              <a:rPr lang="en-US" sz="2400" dirty="0"/>
              <a:t> </a:t>
            </a:r>
            <a:r>
              <a:rPr lang="en-US" sz="2400" dirty="0" err="1"/>
              <a:t>khoản</a:t>
            </a:r>
            <a:r>
              <a:rPr lang="en-US" sz="2400" dirty="0"/>
              <a:t> 2, </a:t>
            </a:r>
            <a:r>
              <a:rPr lang="en-US" sz="2400" dirty="0" err="1"/>
              <a:t>điều</a:t>
            </a:r>
            <a:r>
              <a:rPr lang="en-US" sz="2400" dirty="0"/>
              <a:t> 29:</a:t>
            </a:r>
            <a:r>
              <a:rPr lang="en-US" sz="2200" dirty="0"/>
              <a:t> </a:t>
            </a:r>
            <a:r>
              <a:rPr lang="en-US" sz="2000" i="1" dirty="0"/>
              <a:t>“</a:t>
            </a:r>
            <a:r>
              <a:rPr lang="vi-VN" sz="2000" i="1" dirty="0"/>
              <a:t>Trong khi hành xử những quyền tự do của mình, ai cũng phải </a:t>
            </a:r>
            <a:r>
              <a:rPr lang="vi-VN" sz="2000" i="1" dirty="0">
                <a:solidFill>
                  <a:srgbClr val="C00000"/>
                </a:solidFill>
              </a:rPr>
              <a:t>chịu những giới hạn do luật pháp đặt ra </a:t>
            </a:r>
            <a:r>
              <a:rPr lang="vi-VN" sz="2000" i="1" dirty="0"/>
              <a:t>ngõ hầu những </a:t>
            </a:r>
            <a:r>
              <a:rPr lang="vi-VN" sz="2000" i="1" dirty="0">
                <a:solidFill>
                  <a:srgbClr val="C00000"/>
                </a:solidFill>
              </a:rPr>
              <a:t>quyền tự do của người khác cũng được thừa nhận và tôn trọng</a:t>
            </a:r>
            <a:r>
              <a:rPr lang="vi-VN" sz="2000" i="1" dirty="0"/>
              <a:t>, những </a:t>
            </a:r>
            <a:r>
              <a:rPr lang="vi-VN" sz="2000" i="1" dirty="0">
                <a:solidFill>
                  <a:srgbClr val="C00000"/>
                </a:solidFill>
              </a:rPr>
              <a:t>đòi hỏi chính đáng về đạo lý, trật tự công cộng và an lạc chung </a:t>
            </a:r>
            <a:r>
              <a:rPr lang="vi-VN" sz="2000" i="1" dirty="0"/>
              <a:t>trong một xã hội dân chủ cũng được thỏa mãn</a:t>
            </a:r>
            <a:r>
              <a:rPr lang="en-US" sz="2000" i="1" dirty="0"/>
              <a:t>”</a:t>
            </a:r>
            <a:r>
              <a:rPr lang="vi-VN" sz="2000" i="1" dirty="0"/>
              <a:t>.</a:t>
            </a:r>
            <a:r>
              <a:rPr lang="en-US" sz="2000" i="1" dirty="0"/>
              <a:t> (</a:t>
            </a:r>
            <a:r>
              <a:rPr lang="en-US" sz="2000" i="1" dirty="0" err="1"/>
              <a:t>những</a:t>
            </a:r>
            <a:r>
              <a:rPr lang="en-US" sz="2000" i="1" dirty="0"/>
              <a:t> </a:t>
            </a:r>
            <a:r>
              <a:rPr lang="en-US" sz="2000" i="1" dirty="0" err="1"/>
              <a:t>kẻ</a:t>
            </a:r>
            <a:r>
              <a:rPr lang="en-US" sz="2000" i="1" dirty="0"/>
              <a:t> </a:t>
            </a:r>
            <a:r>
              <a:rPr lang="en-US" sz="2000" i="1" dirty="0" err="1"/>
              <a:t>quá</a:t>
            </a:r>
            <a:r>
              <a:rPr lang="en-US" sz="2000" i="1" dirty="0"/>
              <a:t> </a:t>
            </a:r>
            <a:r>
              <a:rPr lang="en-US" sz="2000" i="1" dirty="0" err="1"/>
              <a:t>khích</a:t>
            </a:r>
            <a:r>
              <a:rPr lang="en-US" sz="2000" i="1" dirty="0"/>
              <a:t>, </a:t>
            </a:r>
            <a:r>
              <a:rPr lang="en-US" sz="2000" i="1" dirty="0" err="1"/>
              <a:t>lạm</a:t>
            </a:r>
            <a:r>
              <a:rPr lang="en-US" sz="2000" i="1" dirty="0"/>
              <a:t> </a:t>
            </a:r>
            <a:r>
              <a:rPr lang="en-US" sz="2000" i="1" dirty="0" err="1"/>
              <a:t>dụng</a:t>
            </a:r>
            <a:r>
              <a:rPr lang="en-US" sz="2000" i="1" dirty="0"/>
              <a:t> nhân quyền </a:t>
            </a:r>
            <a:r>
              <a:rPr lang="en-US" sz="2000" i="1" dirty="0" err="1"/>
              <a:t>thường</a:t>
            </a:r>
            <a:r>
              <a:rPr lang="en-US" sz="2000" i="1" dirty="0"/>
              <a:t> </a:t>
            </a:r>
            <a:r>
              <a:rPr lang="en-US" sz="2000" i="1" dirty="0" err="1"/>
              <a:t>phớt</a:t>
            </a:r>
            <a:r>
              <a:rPr lang="en-US" sz="2000" i="1" dirty="0"/>
              <a:t> </a:t>
            </a:r>
            <a:r>
              <a:rPr lang="en-US" sz="2000" i="1" dirty="0" err="1"/>
              <a:t>lờ</a:t>
            </a:r>
            <a:r>
              <a:rPr lang="en-US" sz="2000" i="1" dirty="0"/>
              <a:t> </a:t>
            </a:r>
            <a:r>
              <a:rPr lang="en-US" sz="2000" i="1" dirty="0" err="1"/>
              <a:t>điều</a:t>
            </a:r>
            <a:r>
              <a:rPr lang="en-US" sz="2000" i="1" dirty="0"/>
              <a:t> </a:t>
            </a:r>
            <a:r>
              <a:rPr lang="en-US" sz="2000" i="1" dirty="0" err="1"/>
              <a:t>này</a:t>
            </a:r>
            <a:r>
              <a:rPr lang="en-US" sz="2000" i="1" dirty="0"/>
              <a:t>).</a:t>
            </a:r>
          </a:p>
          <a:p>
            <a:pPr algn="just"/>
            <a:endParaRPr lang="en-US" sz="2000" i="1" dirty="0"/>
          </a:p>
          <a:p>
            <a:pPr algn="just"/>
            <a:endParaRPr lang="en-US" sz="2200" dirty="0"/>
          </a:p>
          <a:p>
            <a:pPr algn="just"/>
            <a:r>
              <a:rPr lang="en-US" sz="2200" dirty="0"/>
              <a:t>“</a:t>
            </a:r>
          </a:p>
        </p:txBody>
      </p:sp>
      <p:sp>
        <p:nvSpPr>
          <p:cNvPr id="6" name="Horizontal Scroll 2">
            <a:extLst>
              <a:ext uri="{FF2B5EF4-FFF2-40B4-BE49-F238E27FC236}">
                <a16:creationId xmlns:a16="http://schemas.microsoft.com/office/drawing/2014/main" id="{85DCBCA9-47F8-479B-A48C-463E3C79BAA6}"/>
              </a:ext>
            </a:extLst>
          </p:cNvPr>
          <p:cNvSpPr/>
          <p:nvPr/>
        </p:nvSpPr>
        <p:spPr>
          <a:xfrm rot="16200000">
            <a:off x="-1504694" y="3268028"/>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Right Arrow 3">
            <a:extLst>
              <a:ext uri="{FF2B5EF4-FFF2-40B4-BE49-F238E27FC236}">
                <a16:creationId xmlns:a16="http://schemas.microsoft.com/office/drawing/2014/main" id="{2F985091-2048-4416-87A9-D33BAE4AD791}"/>
              </a:ext>
            </a:extLst>
          </p:cNvPr>
          <p:cNvSpPr/>
          <p:nvPr/>
        </p:nvSpPr>
        <p:spPr>
          <a:xfrm>
            <a:off x="752131" y="379266"/>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0" name="Oval 9">
            <a:extLst>
              <a:ext uri="{FF2B5EF4-FFF2-40B4-BE49-F238E27FC236}">
                <a16:creationId xmlns:a16="http://schemas.microsoft.com/office/drawing/2014/main" id="{563D58A7-D4AF-432E-9C51-67C77E025D12}"/>
              </a:ext>
            </a:extLst>
          </p:cNvPr>
          <p:cNvSpPr/>
          <p:nvPr/>
        </p:nvSpPr>
        <p:spPr>
          <a:xfrm>
            <a:off x="266004" y="119157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ongtieu2"/>
          <p:cNvPicPr>
            <a:picLocks noChangeAspect="1" noChangeArrowheads="1"/>
          </p:cNvPicPr>
          <p:nvPr/>
        </p:nvPicPr>
        <p:blipFill>
          <a:blip r:embed="rId2" cstate="print"/>
          <a:srcRect/>
          <a:stretch>
            <a:fillRect/>
          </a:stretch>
        </p:blipFill>
        <p:spPr bwMode="auto">
          <a:xfrm>
            <a:off x="2542504" y="3267075"/>
            <a:ext cx="1534196" cy="3228538"/>
          </a:xfrm>
          <a:prstGeom prst="rect">
            <a:avLst/>
          </a:prstGeom>
          <a:noFill/>
          <a:ln w="9525">
            <a:noFill/>
            <a:miter lim="800000"/>
            <a:headEnd/>
            <a:tailEnd/>
          </a:ln>
        </p:spPr>
      </p:pic>
      <p:pic>
        <p:nvPicPr>
          <p:cNvPr id="4" name="Picture 3" descr="MAC LENIN.jpg"/>
          <p:cNvPicPr>
            <a:picLocks noChangeAspect="1"/>
          </p:cNvPicPr>
          <p:nvPr/>
        </p:nvPicPr>
        <p:blipFill>
          <a:blip r:embed="rId3" cstate="print"/>
          <a:stretch>
            <a:fillRect/>
          </a:stretch>
        </p:blipFill>
        <p:spPr>
          <a:xfrm>
            <a:off x="674910" y="466724"/>
            <a:ext cx="3401790" cy="2559599"/>
          </a:xfrm>
          <a:prstGeom prst="rect">
            <a:avLst/>
          </a:prstGeom>
        </p:spPr>
      </p:pic>
      <p:sp>
        <p:nvSpPr>
          <p:cNvPr id="5" name="Rectangle 4"/>
          <p:cNvSpPr/>
          <p:nvPr/>
        </p:nvSpPr>
        <p:spPr>
          <a:xfrm>
            <a:off x="6029325" y="1371600"/>
            <a:ext cx="5410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rPr>
              <a:t>LÊNIN</a:t>
            </a:r>
          </a:p>
          <a:p>
            <a:pPr algn="ctr"/>
            <a:r>
              <a:rPr lang="en-US" sz="2400" dirty="0" err="1">
                <a:solidFill>
                  <a:srgbClr val="0000FF"/>
                </a:solidFill>
              </a:rPr>
              <a:t>Vũ</a:t>
            </a:r>
            <a:r>
              <a:rPr lang="en-US" sz="2400" dirty="0">
                <a:solidFill>
                  <a:srgbClr val="0000FF"/>
                </a:solidFill>
              </a:rPr>
              <a:t> </a:t>
            </a:r>
            <a:r>
              <a:rPr lang="en-US" sz="2400" dirty="0" err="1">
                <a:solidFill>
                  <a:srgbClr val="0000FF"/>
                </a:solidFill>
              </a:rPr>
              <a:t>khí</a:t>
            </a:r>
            <a:r>
              <a:rPr lang="en-US" sz="2400" dirty="0">
                <a:solidFill>
                  <a:srgbClr val="0000FF"/>
                </a:solidFill>
              </a:rPr>
              <a:t> </a:t>
            </a:r>
            <a:r>
              <a:rPr lang="en-US" sz="2400" dirty="0" err="1">
                <a:solidFill>
                  <a:srgbClr val="0000FF"/>
                </a:solidFill>
              </a:rPr>
              <a:t>phê</a:t>
            </a:r>
            <a:r>
              <a:rPr lang="en-US" sz="2400" dirty="0">
                <a:solidFill>
                  <a:srgbClr val="0000FF"/>
                </a:solidFill>
              </a:rPr>
              <a:t> </a:t>
            </a:r>
            <a:r>
              <a:rPr lang="en-US" sz="2400" dirty="0" err="1">
                <a:solidFill>
                  <a:srgbClr val="0000FF"/>
                </a:solidFill>
              </a:rPr>
              <a:t>phán</a:t>
            </a:r>
            <a:r>
              <a:rPr lang="en-US" sz="2400" dirty="0">
                <a:solidFill>
                  <a:srgbClr val="0000FF"/>
                </a:solidFill>
              </a:rPr>
              <a:t> </a:t>
            </a:r>
            <a:r>
              <a:rPr lang="en-US" sz="2400" dirty="0" err="1">
                <a:solidFill>
                  <a:srgbClr val="0000FF"/>
                </a:solidFill>
              </a:rPr>
              <a:t>đánh</a:t>
            </a:r>
            <a:r>
              <a:rPr lang="en-US" sz="2400" dirty="0">
                <a:solidFill>
                  <a:srgbClr val="0000FF"/>
                </a:solidFill>
              </a:rPr>
              <a:t> </a:t>
            </a:r>
            <a:r>
              <a:rPr lang="en-US" sz="2400" dirty="0" err="1">
                <a:solidFill>
                  <a:srgbClr val="0000FF"/>
                </a:solidFill>
              </a:rPr>
              <a:t>đổ</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phê</a:t>
            </a:r>
            <a:r>
              <a:rPr lang="en-US" sz="2400" dirty="0">
                <a:solidFill>
                  <a:srgbClr val="0000FF"/>
                </a:solidFill>
              </a:rPr>
              <a:t> </a:t>
            </a:r>
            <a:r>
              <a:rPr lang="en-US" sz="2400" dirty="0" err="1">
                <a:solidFill>
                  <a:srgbClr val="0000FF"/>
                </a:solidFill>
              </a:rPr>
              <a:t>phán</a:t>
            </a:r>
            <a:r>
              <a:rPr lang="en-US" sz="2400" dirty="0">
                <a:solidFill>
                  <a:srgbClr val="0000FF"/>
                </a:solidFill>
              </a:rPr>
              <a:t> </a:t>
            </a:r>
            <a:r>
              <a:rPr lang="en-US" sz="2400" dirty="0" err="1">
                <a:solidFill>
                  <a:srgbClr val="0000FF"/>
                </a:solidFill>
              </a:rPr>
              <a:t>bằng</a:t>
            </a:r>
            <a:r>
              <a:rPr lang="en-US" sz="2400" dirty="0">
                <a:solidFill>
                  <a:srgbClr val="0000FF"/>
                </a:solidFill>
              </a:rPr>
              <a:t> </a:t>
            </a:r>
            <a:r>
              <a:rPr lang="en-US" sz="2400" dirty="0" err="1">
                <a:solidFill>
                  <a:srgbClr val="0000FF"/>
                </a:solidFill>
              </a:rPr>
              <a:t>vũ</a:t>
            </a:r>
            <a:r>
              <a:rPr lang="en-US" sz="2400" dirty="0">
                <a:solidFill>
                  <a:srgbClr val="0000FF"/>
                </a:solidFill>
              </a:rPr>
              <a:t> </a:t>
            </a:r>
            <a:r>
              <a:rPr lang="en-US" sz="2400" dirty="0" err="1">
                <a:solidFill>
                  <a:srgbClr val="0000FF"/>
                </a:solidFill>
              </a:rPr>
              <a:t>khí</a:t>
            </a:r>
            <a:endParaRPr lang="en-US" sz="2400" dirty="0">
              <a:solidFill>
                <a:srgbClr val="0000FF"/>
              </a:solidFill>
            </a:endParaRPr>
          </a:p>
        </p:txBody>
      </p:sp>
      <p:sp>
        <p:nvSpPr>
          <p:cNvPr id="6" name="Rectangle 5"/>
          <p:cNvSpPr/>
          <p:nvPr/>
        </p:nvSpPr>
        <p:spPr>
          <a:xfrm>
            <a:off x="4865910" y="84587"/>
            <a:ext cx="6651180"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PHƯƠNG PHÁP </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ĐẤU TRANH PHẢN BÁC, THUYẾT PHỤC</a:t>
            </a:r>
          </a:p>
        </p:txBody>
      </p:sp>
      <p:sp>
        <p:nvSpPr>
          <p:cNvPr id="8" name="Rectangle 7"/>
          <p:cNvSpPr/>
          <p:nvPr/>
        </p:nvSpPr>
        <p:spPr>
          <a:xfrm>
            <a:off x="6000750" y="3086100"/>
            <a:ext cx="5410200" cy="1905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rgbClr val="C00000"/>
                </a:solidFill>
              </a:rPr>
              <a:t>QUAN ÂM BỒ TÁT</a:t>
            </a:r>
          </a:p>
          <a:p>
            <a:pPr algn="ctr"/>
            <a:r>
              <a:rPr lang="en-US" sz="2400" b="1" dirty="0">
                <a:solidFill>
                  <a:srgbClr val="C00000"/>
                </a:solidFill>
              </a:rPr>
              <a:t>(</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diện</a:t>
            </a:r>
            <a:r>
              <a:rPr lang="en-US" sz="2400" b="1" dirty="0">
                <a:solidFill>
                  <a:srgbClr val="C00000"/>
                </a:solidFill>
              </a:rPr>
              <a:t> </a:t>
            </a:r>
            <a:r>
              <a:rPr lang="en-US" sz="2400" b="1" dirty="0" err="1">
                <a:solidFill>
                  <a:srgbClr val="C00000"/>
                </a:solidFill>
              </a:rPr>
              <a:t>đại</a:t>
            </a:r>
            <a:r>
              <a:rPr lang="en-US" sz="2400" b="1" dirty="0">
                <a:solidFill>
                  <a:srgbClr val="C00000"/>
                </a:solidFill>
              </a:rPr>
              <a:t> </a:t>
            </a:r>
            <a:r>
              <a:rPr lang="en-US" sz="2400" b="1" dirty="0" err="1">
                <a:solidFill>
                  <a:srgbClr val="C00000"/>
                </a:solidFill>
              </a:rPr>
              <a:t>sĩ</a:t>
            </a:r>
            <a:r>
              <a:rPr lang="en-US" sz="2400" b="1" dirty="0">
                <a:solidFill>
                  <a:srgbClr val="C00000"/>
                </a:solidFill>
              </a:rPr>
              <a:t>)</a:t>
            </a:r>
          </a:p>
          <a:p>
            <a:pPr algn="ctr"/>
            <a:r>
              <a:rPr lang="en-US" sz="2400" dirty="0" err="1">
                <a:solidFill>
                  <a:srgbClr val="0000FF"/>
                </a:solidFill>
              </a:rPr>
              <a:t>Chinh</a:t>
            </a:r>
            <a:r>
              <a:rPr lang="en-US" sz="2400" dirty="0">
                <a:solidFill>
                  <a:srgbClr val="0000FF"/>
                </a:solidFill>
              </a:rPr>
              <a:t> </a:t>
            </a:r>
            <a:r>
              <a:rPr lang="en-US" sz="2400" dirty="0" err="1">
                <a:solidFill>
                  <a:srgbClr val="0000FF"/>
                </a:solidFill>
              </a:rPr>
              <a:t>phục</a:t>
            </a:r>
            <a:r>
              <a:rPr lang="en-US" sz="2400" dirty="0">
                <a:solidFill>
                  <a:srgbClr val="0000FF"/>
                </a:solidFill>
              </a:rPr>
              <a:t> </a:t>
            </a:r>
            <a:r>
              <a:rPr lang="en-US" sz="2400" dirty="0" err="1">
                <a:solidFill>
                  <a:srgbClr val="0000FF"/>
                </a:solidFill>
              </a:rPr>
              <a:t>quỉ</a:t>
            </a:r>
            <a:r>
              <a:rPr lang="en-US" sz="2400" dirty="0">
                <a:solidFill>
                  <a:srgbClr val="0000FF"/>
                </a:solidFill>
              </a:rPr>
              <a:t> </a:t>
            </a:r>
            <a:r>
              <a:rPr lang="en-US" sz="2400" dirty="0" err="1">
                <a:solidFill>
                  <a:srgbClr val="0000FF"/>
                </a:solidFill>
              </a:rPr>
              <a:t>vương</a:t>
            </a:r>
            <a:r>
              <a:rPr lang="en-US" sz="2400" dirty="0">
                <a:solidFill>
                  <a:srgbClr val="0000FF"/>
                </a:solidFill>
              </a:rPr>
              <a:t> </a:t>
            </a:r>
            <a:r>
              <a:rPr lang="en-US" sz="2400" dirty="0" err="1">
                <a:solidFill>
                  <a:srgbClr val="0000FF"/>
                </a:solidFill>
              </a:rPr>
              <a:t>bằng</a:t>
            </a:r>
            <a:r>
              <a:rPr lang="en-US" sz="2400" dirty="0">
                <a:solidFill>
                  <a:srgbClr val="0000FF"/>
                </a:solidFill>
              </a:rPr>
              <a:t> </a:t>
            </a:r>
            <a:r>
              <a:rPr lang="en-US" sz="2400" dirty="0" err="1">
                <a:solidFill>
                  <a:srgbClr val="0000FF"/>
                </a:solidFill>
              </a:rPr>
              <a:t>quyền</a:t>
            </a:r>
            <a:r>
              <a:rPr lang="en-US" sz="2400" dirty="0">
                <a:solidFill>
                  <a:srgbClr val="0000FF"/>
                </a:solidFill>
              </a:rPr>
              <a:t> </a:t>
            </a:r>
            <a:r>
              <a:rPr lang="en-US" sz="2400" dirty="0" err="1">
                <a:solidFill>
                  <a:srgbClr val="0000FF"/>
                </a:solidFill>
              </a:rPr>
              <a:t>phép</a:t>
            </a:r>
            <a:r>
              <a:rPr lang="en-US" sz="2400" dirty="0">
                <a:solidFill>
                  <a:srgbClr val="0000FF"/>
                </a:solidFill>
              </a:rPr>
              <a:t> </a:t>
            </a:r>
            <a:r>
              <a:rPr lang="en-US" sz="2400" dirty="0" err="1">
                <a:solidFill>
                  <a:srgbClr val="0000FF"/>
                </a:solidFill>
              </a:rPr>
              <a:t>cao</a:t>
            </a:r>
            <a:r>
              <a:rPr lang="en-US" sz="2400" dirty="0">
                <a:solidFill>
                  <a:srgbClr val="0000FF"/>
                </a:solidFill>
              </a:rPr>
              <a:t> minh </a:t>
            </a:r>
            <a:r>
              <a:rPr lang="en-US" sz="2400" dirty="0" err="1">
                <a:solidFill>
                  <a:srgbClr val="0000FF"/>
                </a:solidFill>
              </a:rPr>
              <a:t>hơn</a:t>
            </a:r>
            <a:endParaRPr lang="en-US" sz="2400" dirty="0">
              <a:solidFill>
                <a:srgbClr val="0000FF"/>
              </a:solidFill>
            </a:endParaRPr>
          </a:p>
        </p:txBody>
      </p:sp>
      <p:sp>
        <p:nvSpPr>
          <p:cNvPr id="9" name="Right Arrow 8"/>
          <p:cNvSpPr/>
          <p:nvPr/>
        </p:nvSpPr>
        <p:spPr>
          <a:xfrm>
            <a:off x="5343525" y="5172075"/>
            <a:ext cx="2438400" cy="1524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LÝ LUẬN</a:t>
            </a:r>
          </a:p>
          <a:p>
            <a:pPr algn="ctr"/>
            <a:r>
              <a:rPr lang="en-US" sz="2400" b="1" dirty="0">
                <a:solidFill>
                  <a:srgbClr val="C00000"/>
                </a:solidFill>
              </a:rPr>
              <a:t>CÁI ĐÚNG</a:t>
            </a:r>
          </a:p>
        </p:txBody>
      </p:sp>
      <p:sp>
        <p:nvSpPr>
          <p:cNvPr id="10" name="Rectangle 9"/>
          <p:cNvSpPr/>
          <p:nvPr/>
        </p:nvSpPr>
        <p:spPr>
          <a:xfrm>
            <a:off x="7981950" y="5248275"/>
            <a:ext cx="34290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00FF"/>
                </a:solidFill>
              </a:rPr>
              <a:t>GIÁO DỤC, THUYẾT PHỤC, CHINH PHỤC</a:t>
            </a:r>
          </a:p>
        </p:txBody>
      </p:sp>
      <p:pic>
        <p:nvPicPr>
          <p:cNvPr id="11" name="Picture 3" descr="ongtieu2">
            <a:extLst>
              <a:ext uri="{FF2B5EF4-FFF2-40B4-BE49-F238E27FC236}">
                <a16:creationId xmlns:a16="http://schemas.microsoft.com/office/drawing/2014/main" id="{62384E91-3F6C-44B9-9F78-19770094EF57}"/>
              </a:ext>
            </a:extLst>
          </p:cNvPr>
          <p:cNvPicPr>
            <a:picLocks noChangeAspect="1" noChangeArrowheads="1"/>
          </p:cNvPicPr>
          <p:nvPr/>
        </p:nvPicPr>
        <p:blipFill>
          <a:blip r:embed="rId2" cstate="print"/>
          <a:srcRect/>
          <a:stretch>
            <a:fillRect/>
          </a:stretch>
        </p:blipFill>
        <p:spPr bwMode="auto">
          <a:xfrm>
            <a:off x="674910" y="3162737"/>
            <a:ext cx="1534196" cy="3228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3581400" y="1219200"/>
            <a:ext cx="2438400"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PHỦ NHẬN</a:t>
            </a:r>
          </a:p>
          <a:p>
            <a:pPr algn="ctr">
              <a:defRPr/>
            </a:pPr>
            <a:r>
              <a:rPr lang="en-US" sz="1600" b="1" dirty="0"/>
              <a:t>(CN </a:t>
            </a:r>
            <a:r>
              <a:rPr lang="en-US" sz="1600" b="1" dirty="0" err="1"/>
              <a:t>Mác</a:t>
            </a:r>
            <a:r>
              <a:rPr lang="en-US" sz="1600" b="1" dirty="0"/>
              <a:t>, TT HCM, </a:t>
            </a:r>
            <a:r>
              <a:rPr lang="en-US" sz="1600" b="1" dirty="0" err="1"/>
              <a:t>hệ</a:t>
            </a:r>
            <a:r>
              <a:rPr lang="en-US" sz="1600" b="1" dirty="0"/>
              <a:t> </a:t>
            </a:r>
            <a:r>
              <a:rPr lang="en-US" sz="1600" b="1" dirty="0" err="1"/>
              <a:t>thống</a:t>
            </a:r>
            <a:r>
              <a:rPr lang="en-US" sz="1600" b="1" dirty="0"/>
              <a:t> PL VN)</a:t>
            </a:r>
          </a:p>
        </p:txBody>
      </p:sp>
      <p:sp>
        <p:nvSpPr>
          <p:cNvPr id="71684" name="desk1"/>
          <p:cNvSpPr>
            <a:spLocks noEditPoints="1" noChangeArrowheads="1"/>
          </p:cNvSpPr>
          <p:nvPr/>
        </p:nvSpPr>
        <p:spPr bwMode="auto">
          <a:xfrm>
            <a:off x="3551238" y="24003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SAI, XẤU, XUYÊN TẠC</a:t>
            </a:r>
          </a:p>
        </p:txBody>
      </p:sp>
      <p:sp>
        <p:nvSpPr>
          <p:cNvPr id="71685" name="desk1"/>
          <p:cNvSpPr>
            <a:spLocks noEditPoints="1" noChangeArrowheads="1"/>
          </p:cNvSpPr>
          <p:nvPr/>
        </p:nvSpPr>
        <p:spPr bwMode="auto">
          <a:xfrm>
            <a:off x="3581400" y="351155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solidFill>
                  <a:schemeClr val="bg1"/>
                </a:solidFill>
              </a:rPr>
              <a:t>MẠNG XÃ HỘI</a:t>
            </a:r>
          </a:p>
        </p:txBody>
      </p:sp>
      <p:sp>
        <p:nvSpPr>
          <p:cNvPr id="71686" name="desk1"/>
          <p:cNvSpPr>
            <a:spLocks noEditPoints="1" noChangeArrowheads="1"/>
          </p:cNvSpPr>
          <p:nvPr/>
        </p:nvSpPr>
        <p:spPr bwMode="auto">
          <a:xfrm>
            <a:off x="3581400" y="45720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HIỆU ỨNG SỐ ĐÔNG</a:t>
            </a:r>
          </a:p>
        </p:txBody>
      </p:sp>
      <p:sp>
        <p:nvSpPr>
          <p:cNvPr id="71691" name="AutoShape 11"/>
          <p:cNvSpPr>
            <a:spLocks noChangeArrowheads="1"/>
          </p:cNvSpPr>
          <p:nvPr/>
        </p:nvSpPr>
        <p:spPr bwMode="auto">
          <a:xfrm>
            <a:off x="6172200" y="1219200"/>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71696" name="desk1"/>
          <p:cNvSpPr>
            <a:spLocks noEditPoints="1" noChangeArrowheads="1"/>
          </p:cNvSpPr>
          <p:nvPr/>
        </p:nvSpPr>
        <p:spPr bwMode="auto">
          <a:xfrm>
            <a:off x="7356476" y="1109663"/>
            <a:ext cx="2930524" cy="94773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5210 h 21600"/>
              <a:gd name="T12" fmla="*/ 2147483647 w 21600"/>
              <a:gd name="T13" fmla="*/ 2147483647 h 21600"/>
              <a:gd name="T14" fmla="*/ 0 w 21600"/>
              <a:gd name="T15" fmla="*/ 147404521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KHẲNG ĐỊNH</a:t>
            </a:r>
          </a:p>
          <a:p>
            <a:pPr algn="ctr">
              <a:defRPr/>
            </a:pPr>
            <a:r>
              <a:rPr lang="en-US" b="1" dirty="0">
                <a:solidFill>
                  <a:srgbClr val="0000FF"/>
                </a:solidFill>
              </a:rPr>
              <a:t>(Quan </a:t>
            </a:r>
            <a:r>
              <a:rPr lang="en-US" b="1" dirty="0" err="1">
                <a:solidFill>
                  <a:srgbClr val="0000FF"/>
                </a:solidFill>
              </a:rPr>
              <a:t>điểm</a:t>
            </a:r>
            <a:r>
              <a:rPr lang="en-US" b="1" dirty="0">
                <a:solidFill>
                  <a:srgbClr val="0000FF"/>
                </a:solidFill>
              </a:rPr>
              <a:t>, </a:t>
            </a:r>
            <a:r>
              <a:rPr lang="en-US" b="1" dirty="0" err="1">
                <a:solidFill>
                  <a:srgbClr val="0000FF"/>
                </a:solidFill>
              </a:rPr>
              <a:t>lý</a:t>
            </a:r>
            <a:r>
              <a:rPr lang="en-US" b="1" dirty="0">
                <a:solidFill>
                  <a:srgbClr val="0000FF"/>
                </a:solidFill>
              </a:rPr>
              <a:t> </a:t>
            </a:r>
            <a:r>
              <a:rPr lang="en-US" b="1" dirty="0" err="1">
                <a:solidFill>
                  <a:srgbClr val="0000FF"/>
                </a:solidFill>
              </a:rPr>
              <a:t>luận</a:t>
            </a:r>
            <a:r>
              <a:rPr lang="en-US" b="1" dirty="0">
                <a:solidFill>
                  <a:srgbClr val="0000FF"/>
                </a:solidFill>
              </a:rPr>
              <a:t>)</a:t>
            </a:r>
          </a:p>
        </p:txBody>
      </p:sp>
      <p:sp>
        <p:nvSpPr>
          <p:cNvPr id="17" name="AutoShape 11"/>
          <p:cNvSpPr>
            <a:spLocks noChangeArrowheads="1"/>
          </p:cNvSpPr>
          <p:nvPr/>
        </p:nvSpPr>
        <p:spPr bwMode="auto">
          <a:xfrm>
            <a:off x="6172200" y="2344739"/>
            <a:ext cx="876300" cy="973137"/>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18" name="desk1"/>
          <p:cNvSpPr>
            <a:spLocks noEditPoints="1" noChangeArrowheads="1"/>
          </p:cNvSpPr>
          <p:nvPr/>
        </p:nvSpPr>
        <p:spPr bwMode="auto">
          <a:xfrm>
            <a:off x="7356476" y="2265362"/>
            <a:ext cx="2930524" cy="91757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7013 h 21600"/>
              <a:gd name="T12" fmla="*/ 2147483647 w 21600"/>
              <a:gd name="T13" fmla="*/ 2147483647 h 21600"/>
              <a:gd name="T14" fmla="*/ 0 w 21600"/>
              <a:gd name="T15" fmla="*/ 1474047013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ĐÚNG, ĐẸP, </a:t>
            </a:r>
          </a:p>
          <a:p>
            <a:pPr algn="ctr">
              <a:defRPr/>
            </a:pPr>
            <a:r>
              <a:rPr lang="en-US" sz="2400" b="1" dirty="0">
                <a:solidFill>
                  <a:srgbClr val="FF0000"/>
                </a:solidFill>
              </a:rPr>
              <a:t>THỰC TẾ</a:t>
            </a:r>
          </a:p>
          <a:p>
            <a:pPr algn="ctr">
              <a:defRPr/>
            </a:pPr>
            <a:endParaRPr lang="en-US" sz="2400" b="1" dirty="0">
              <a:solidFill>
                <a:srgbClr val="FF0000"/>
              </a:solidFill>
            </a:endParaRPr>
          </a:p>
        </p:txBody>
      </p:sp>
      <p:sp>
        <p:nvSpPr>
          <p:cNvPr id="19" name="AutoShape 11"/>
          <p:cNvSpPr>
            <a:spLocks noChangeArrowheads="1"/>
          </p:cNvSpPr>
          <p:nvPr/>
        </p:nvSpPr>
        <p:spPr bwMode="auto">
          <a:xfrm>
            <a:off x="6172200" y="3482975"/>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20" name="desk1"/>
          <p:cNvSpPr>
            <a:spLocks noEditPoints="1" noChangeArrowheads="1"/>
          </p:cNvSpPr>
          <p:nvPr/>
        </p:nvSpPr>
        <p:spPr bwMode="auto">
          <a:xfrm>
            <a:off x="7356476" y="3314700"/>
            <a:ext cx="2930524" cy="1052512"/>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5210 h 21600"/>
              <a:gd name="T12" fmla="*/ 2147483647 w 21600"/>
              <a:gd name="T13" fmla="*/ 2147483647 h 21600"/>
              <a:gd name="T14" fmla="*/ 0 w 21600"/>
              <a:gd name="T15" fmla="*/ 147404521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TRUYỀN THÔNG</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Mạng</a:t>
            </a:r>
            <a:r>
              <a:rPr lang="en-US" sz="2000" b="1" dirty="0">
                <a:solidFill>
                  <a:srgbClr val="0000FF"/>
                </a:solidFill>
                <a:latin typeface="Times New Roman" panose="02020603050405020304" pitchFamily="18" charset="0"/>
                <a:cs typeface="Times New Roman" panose="02020603050405020304" pitchFamily="18" charset="0"/>
              </a:rPr>
              <a:t>, group)</a:t>
            </a:r>
          </a:p>
        </p:txBody>
      </p:sp>
      <p:sp>
        <p:nvSpPr>
          <p:cNvPr id="21" name="AutoShape 11"/>
          <p:cNvSpPr>
            <a:spLocks noChangeArrowheads="1"/>
          </p:cNvSpPr>
          <p:nvPr/>
        </p:nvSpPr>
        <p:spPr bwMode="auto">
          <a:xfrm>
            <a:off x="6172200" y="4572000"/>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22" name="desk1"/>
          <p:cNvSpPr>
            <a:spLocks noEditPoints="1" noChangeArrowheads="1"/>
          </p:cNvSpPr>
          <p:nvPr/>
        </p:nvSpPr>
        <p:spPr bwMode="auto">
          <a:xfrm>
            <a:off x="7343775" y="4456113"/>
            <a:ext cx="2943225" cy="10302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761593358 h 21600"/>
              <a:gd name="T12" fmla="*/ 2147483647 w 21600"/>
              <a:gd name="T13" fmla="*/ 2147483647 h 21600"/>
              <a:gd name="T14" fmla="*/ 0 w 21600"/>
              <a:gd name="T15" fmla="*/ 1761593358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ĐÔNG HƠN</a:t>
            </a:r>
          </a:p>
          <a:p>
            <a:pPr algn="ctr">
              <a:defRPr/>
            </a:pPr>
            <a:r>
              <a:rPr lang="en-US" b="1" dirty="0">
                <a:solidFill>
                  <a:srgbClr val="FF0000"/>
                </a:solidFill>
              </a:rPr>
              <a:t>(ĐV, HV MTTQ </a:t>
            </a:r>
            <a:r>
              <a:rPr lang="en-US" b="1" dirty="0" err="1">
                <a:solidFill>
                  <a:srgbClr val="FF0000"/>
                </a:solidFill>
              </a:rPr>
              <a:t>và</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đoàn</a:t>
            </a:r>
            <a:r>
              <a:rPr lang="en-US" b="1" dirty="0">
                <a:solidFill>
                  <a:srgbClr val="FF0000"/>
                </a:solidFill>
              </a:rPr>
              <a:t> </a:t>
            </a:r>
            <a:r>
              <a:rPr lang="en-US" b="1" dirty="0" err="1">
                <a:solidFill>
                  <a:srgbClr val="FF0000"/>
                </a:solidFill>
              </a:rPr>
              <a:t>thể</a:t>
            </a:r>
            <a:r>
              <a:rPr lang="en-US" b="1" dirty="0">
                <a:solidFill>
                  <a:srgbClr val="FF0000"/>
                </a:solidFill>
              </a:rPr>
              <a:t>)</a:t>
            </a:r>
          </a:p>
        </p:txBody>
      </p:sp>
      <p:sp>
        <p:nvSpPr>
          <p:cNvPr id="23" name="Rectangle 22"/>
          <p:cNvSpPr/>
          <p:nvPr/>
        </p:nvSpPr>
        <p:spPr>
          <a:xfrm>
            <a:off x="3124200" y="5867400"/>
            <a:ext cx="28956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DIỄN BIẾN HÒA BÌNH</a:t>
            </a:r>
          </a:p>
        </p:txBody>
      </p:sp>
      <p:sp>
        <p:nvSpPr>
          <p:cNvPr id="24" name="Up Arrow 23"/>
          <p:cNvSpPr/>
          <p:nvPr/>
        </p:nvSpPr>
        <p:spPr>
          <a:xfrm>
            <a:off x="4038600" y="5486400"/>
            <a:ext cx="1066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91400" y="5943600"/>
            <a:ext cx="2895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srgbClr val="C00000"/>
                </a:solidFill>
              </a:rPr>
              <a:t>PHẢN BÁC SAI TRÁI</a:t>
            </a:r>
          </a:p>
        </p:txBody>
      </p:sp>
      <p:sp>
        <p:nvSpPr>
          <p:cNvPr id="26" name="Up Arrow 25"/>
          <p:cNvSpPr/>
          <p:nvPr/>
        </p:nvSpPr>
        <p:spPr>
          <a:xfrm>
            <a:off x="8281987" y="5581652"/>
            <a:ext cx="1066800" cy="4572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2B1D75-D021-464A-9032-6A86EA1448EF}"/>
              </a:ext>
            </a:extLst>
          </p:cNvPr>
          <p:cNvSpPr/>
          <p:nvPr/>
        </p:nvSpPr>
        <p:spPr>
          <a:xfrm>
            <a:off x="3524493" y="159476"/>
            <a:ext cx="6227988"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PHẢN BÁC SAI TRÁI</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7" name="Horizontal Scroll 2">
            <a:extLst>
              <a:ext uri="{FF2B5EF4-FFF2-40B4-BE49-F238E27FC236}">
                <a16:creationId xmlns:a16="http://schemas.microsoft.com/office/drawing/2014/main" id="{349F1321-4588-403D-B4EE-CA051B2296F3}"/>
              </a:ext>
            </a:extLst>
          </p:cNvPr>
          <p:cNvSpPr/>
          <p:nvPr/>
        </p:nvSpPr>
        <p:spPr>
          <a:xfrm rot="16200000">
            <a:off x="-618170" y="29918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8" name="Right Arrow 3">
            <a:extLst>
              <a:ext uri="{FF2B5EF4-FFF2-40B4-BE49-F238E27FC236}">
                <a16:creationId xmlns:a16="http://schemas.microsoft.com/office/drawing/2014/main" id="{68DA4AA0-AF63-4F30-8855-2B4DEC03EE18}"/>
              </a:ext>
            </a:extLst>
          </p:cNvPr>
          <p:cNvSpPr/>
          <p:nvPr/>
        </p:nvSpPr>
        <p:spPr>
          <a:xfrm>
            <a:off x="1369252" y="1030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29" name="Oval 28">
            <a:extLst>
              <a:ext uri="{FF2B5EF4-FFF2-40B4-BE49-F238E27FC236}">
                <a16:creationId xmlns:a16="http://schemas.microsoft.com/office/drawing/2014/main" id="{0EEED4DE-99F5-4B38-B606-B89E70428143}"/>
              </a:ext>
            </a:extLst>
          </p:cNvPr>
          <p:cNvSpPr/>
          <p:nvPr/>
        </p:nvSpPr>
        <p:spPr>
          <a:xfrm>
            <a:off x="1063498" y="11144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
        <p:nvSpPr>
          <p:cNvPr id="30" name="Horizontal Scroll 2">
            <a:extLst>
              <a:ext uri="{FF2B5EF4-FFF2-40B4-BE49-F238E27FC236}">
                <a16:creationId xmlns:a16="http://schemas.microsoft.com/office/drawing/2014/main" id="{FC5A2DBC-39B1-4078-B1BB-67A1BCBE3F67}"/>
              </a:ext>
            </a:extLst>
          </p:cNvPr>
          <p:cNvSpPr/>
          <p:nvPr/>
        </p:nvSpPr>
        <p:spPr>
          <a:xfrm rot="16200000">
            <a:off x="-618170" y="28394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1" name="Right Arrow 3">
            <a:extLst>
              <a:ext uri="{FF2B5EF4-FFF2-40B4-BE49-F238E27FC236}">
                <a16:creationId xmlns:a16="http://schemas.microsoft.com/office/drawing/2014/main" id="{0E2DE7DD-AD93-4BBD-946A-507C7F34AB6C}"/>
              </a:ext>
            </a:extLst>
          </p:cNvPr>
          <p:cNvSpPr/>
          <p:nvPr/>
        </p:nvSpPr>
        <p:spPr>
          <a:xfrm>
            <a:off x="1369252" y="-4935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32" name="Oval 31">
            <a:extLst>
              <a:ext uri="{FF2B5EF4-FFF2-40B4-BE49-F238E27FC236}">
                <a16:creationId xmlns:a16="http://schemas.microsoft.com/office/drawing/2014/main" id="{4654A3AC-5E2A-4B4E-9446-182DB37D6A47}"/>
              </a:ext>
            </a:extLst>
          </p:cNvPr>
          <p:cNvSpPr/>
          <p:nvPr/>
        </p:nvSpPr>
        <p:spPr>
          <a:xfrm>
            <a:off x="1063498" y="9620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fade">
                                      <p:cBhvr>
                                        <p:cTn id="11" dur="500"/>
                                        <p:tgtEl>
                                          <p:spTgt spid="716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1685"/>
                                        </p:tgtEl>
                                        <p:attrNameLst>
                                          <p:attrName>style.visibility</p:attrName>
                                        </p:attrNameLst>
                                      </p:cBhvr>
                                      <p:to>
                                        <p:strVal val="visible"/>
                                      </p:to>
                                    </p:set>
                                    <p:anim calcmode="lin" valueType="num">
                                      <p:cBhvr additive="base">
                                        <p:cTn id="16" dur="500" fill="hold"/>
                                        <p:tgtEl>
                                          <p:spTgt spid="71685"/>
                                        </p:tgtEl>
                                        <p:attrNameLst>
                                          <p:attrName>ppt_x</p:attrName>
                                        </p:attrNameLst>
                                      </p:cBhvr>
                                      <p:tavLst>
                                        <p:tav tm="0">
                                          <p:val>
                                            <p:strVal val="#ppt_x"/>
                                          </p:val>
                                        </p:tav>
                                        <p:tav tm="100000">
                                          <p:val>
                                            <p:strVal val="#ppt_x"/>
                                          </p:val>
                                        </p:tav>
                                      </p:tavLst>
                                    </p:anim>
                                    <p:anim calcmode="lin" valueType="num">
                                      <p:cBhvr additive="base">
                                        <p:cTn id="1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69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169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71696" grpId="0" animBg="1"/>
      <p:bldP spid="17"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515389" y="33810"/>
            <a:ext cx="2764293" cy="1267476"/>
          </a:xfrm>
          <a:prstGeom prst="horizontalScroll">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rgbClr val="0000FF"/>
                </a:solidFill>
              </a:rPr>
              <a:t>NHỮNG VẤN ĐỀ CHUNG</a:t>
            </a:r>
            <a:endParaRPr lang="en-US" sz="2400" b="1" dirty="0">
              <a:solidFill>
                <a:srgbClr val="0000FF"/>
              </a:solidFill>
            </a:endParaRPr>
          </a:p>
        </p:txBody>
      </p:sp>
      <p:sp>
        <p:nvSpPr>
          <p:cNvPr id="4" name="Right Arrow 3"/>
          <p:cNvSpPr/>
          <p:nvPr/>
        </p:nvSpPr>
        <p:spPr>
          <a:xfrm>
            <a:off x="103909" y="51261"/>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rPr>
              <a:t>I</a:t>
            </a:r>
            <a:endParaRPr lang="en-US" sz="2400" b="1" dirty="0">
              <a:solidFill>
                <a:srgbClr val="FF0000"/>
              </a:solidFill>
            </a:endParaRPr>
          </a:p>
        </p:txBody>
      </p:sp>
      <p:sp>
        <p:nvSpPr>
          <p:cNvPr id="5" name="Right Arrow 4"/>
          <p:cNvSpPr/>
          <p:nvPr/>
        </p:nvSpPr>
        <p:spPr>
          <a:xfrm>
            <a:off x="515389" y="1645920"/>
            <a:ext cx="2385753" cy="356616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CÁCH HIỂU</a:t>
            </a:r>
          </a:p>
        </p:txBody>
      </p:sp>
      <p:sp>
        <p:nvSpPr>
          <p:cNvPr id="7" name="Rectangle 6"/>
          <p:cNvSpPr/>
          <p:nvPr/>
        </p:nvSpPr>
        <p:spPr>
          <a:xfrm>
            <a:off x="2971801" y="209897"/>
            <a:ext cx="4780128" cy="6466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solidFill>
                <a:srgbClr val="C00000"/>
              </a:solidFill>
              <a:latin typeface="+mj-lt"/>
              <a:cs typeface="Times New Roman" panose="02020603050405020304" pitchFamily="18" charset="0"/>
            </a:endParaRPr>
          </a:p>
          <a:p>
            <a:pPr algn="ctr"/>
            <a:endParaRPr lang="en-US" sz="2400" b="1" dirty="0">
              <a:solidFill>
                <a:srgbClr val="C00000"/>
              </a:solidFill>
              <a:latin typeface="+mj-lt"/>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algn="just"/>
            <a:endParaRPr lang="en-US" sz="2400" dirty="0">
              <a:solidFill>
                <a:srgbClr val="0000FF"/>
              </a:solidFill>
              <a:latin typeface="Times New Roman" panose="02020603050405020304" pitchFamily="18" charset="0"/>
              <a:cs typeface="Times New Roman" panose="02020603050405020304" pitchFamily="18" charset="0"/>
            </a:endParaRPr>
          </a:p>
          <a:p>
            <a:pPr algn="just"/>
            <a:endParaRPr lang="en-US" sz="2800" dirty="0">
              <a:solidFill>
                <a:srgbClr val="0000FF"/>
              </a:solidFill>
              <a:latin typeface="Times New Roman" panose="02020603050405020304" pitchFamily="18" charset="0"/>
              <a:cs typeface="Times New Roman" panose="02020603050405020304" pitchFamily="18" charset="0"/>
            </a:endParaRPr>
          </a:p>
          <a:p>
            <a:pPr algn="just"/>
            <a:endParaRPr lang="en-US" sz="2800"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T</a:t>
            </a:r>
            <a:r>
              <a:rPr lang="vi-VN" sz="2800" dirty="0" err="1">
                <a:solidFill>
                  <a:srgbClr val="0000FF"/>
                </a:solidFill>
                <a:latin typeface="Times New Roman" panose="02020603050405020304" pitchFamily="18" charset="0"/>
                <a:cs typeface="Times New Roman" panose="02020603050405020304" pitchFamily="18" charset="0"/>
              </a:rPr>
              <a:t>ổng</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thể</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các</a:t>
            </a:r>
            <a:r>
              <a:rPr lang="vi-VN" sz="2800" dirty="0">
                <a:solidFill>
                  <a:srgbClr val="0000FF"/>
                </a:solidFill>
                <a:latin typeface="Times New Roman" panose="02020603050405020304" pitchFamily="18" charset="0"/>
                <a:cs typeface="Times New Roman" panose="02020603050405020304" pitchFamily="18" charset="0"/>
              </a:rPr>
              <a:t> quy </a:t>
            </a:r>
            <a:r>
              <a:rPr lang="vi-VN" sz="2800" dirty="0" err="1">
                <a:solidFill>
                  <a:srgbClr val="0000FF"/>
                </a:solidFill>
                <a:latin typeface="Times New Roman" panose="02020603050405020304" pitchFamily="18" charset="0"/>
                <a:cs typeface="Times New Roman" panose="02020603050405020304" pitchFamily="18" charset="0"/>
              </a:rPr>
              <a:t>tắc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xử</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sự</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có</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tính</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bắt</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buộc</a:t>
            </a:r>
            <a:r>
              <a:rPr lang="vi-VN" sz="2800" dirty="0">
                <a:solidFill>
                  <a:srgbClr val="0000FF"/>
                </a:solidFill>
                <a:latin typeface="Times New Roman" panose="02020603050405020304" pitchFamily="18" charset="0"/>
                <a:cs typeface="Times New Roman" panose="02020603050405020304" pitchFamily="18" charset="0"/>
              </a:rPr>
              <a:t> chung, do Nhà </a:t>
            </a:r>
            <a:r>
              <a:rPr lang="vi-VN" sz="2800" dirty="0" err="1">
                <a:solidFill>
                  <a:srgbClr val="0000FF"/>
                </a:solidFill>
                <a:latin typeface="Times New Roman" panose="02020603050405020304" pitchFamily="18" charset="0"/>
                <a:cs typeface="Times New Roman" panose="02020603050405020304" pitchFamily="18" charset="0"/>
              </a:rPr>
              <a:t>nước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đặt</a:t>
            </a:r>
            <a:r>
              <a:rPr lang="vi-VN" sz="2800" dirty="0">
                <a:solidFill>
                  <a:srgbClr val="0000FF"/>
                </a:solidFill>
                <a:latin typeface="Times New Roman" panose="02020603050405020304" pitchFamily="18" charset="0"/>
                <a:cs typeface="Times New Roman" panose="02020603050405020304" pitchFamily="18" charset="0"/>
              </a:rPr>
              <a:t> ra </a:t>
            </a:r>
            <a:r>
              <a:rPr lang="vi-VN" sz="2800" dirty="0" err="1">
                <a:solidFill>
                  <a:srgbClr val="0000FF"/>
                </a:solidFill>
                <a:latin typeface="Times New Roman" panose="02020603050405020304" pitchFamily="18" charset="0"/>
                <a:cs typeface="Times New Roman" panose="02020603050405020304" pitchFamily="18" charset="0"/>
              </a:rPr>
              <a:t>hoặc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thừa</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nhận</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thể</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hiện</a:t>
            </a:r>
            <a:r>
              <a:rPr lang="vi-VN" sz="2800" dirty="0">
                <a:solidFill>
                  <a:srgbClr val="0000FF"/>
                </a:solidFill>
                <a:latin typeface="Times New Roman" panose="02020603050405020304" pitchFamily="18" charset="0"/>
                <a:cs typeface="Times New Roman" panose="02020603050405020304" pitchFamily="18" charset="0"/>
              </a:rPr>
              <a:t> ý </a:t>
            </a:r>
            <a:r>
              <a:rPr lang="vi-VN" sz="2800" dirty="0" err="1">
                <a:solidFill>
                  <a:srgbClr val="0000FF"/>
                </a:solidFill>
                <a:latin typeface="Times New Roman" panose="02020603050405020304" pitchFamily="18" charset="0"/>
                <a:cs typeface="Times New Roman" panose="02020603050405020304" pitchFamily="18" charset="0"/>
              </a:rPr>
              <a:t>chí</a:t>
            </a:r>
            <a:r>
              <a:rPr lang="vi-VN" sz="2800" dirty="0">
                <a:solidFill>
                  <a:srgbClr val="0000FF"/>
                </a:solidFill>
                <a:latin typeface="Times New Roman" panose="02020603050405020304" pitchFamily="18" charset="0"/>
                <a:cs typeface="Times New Roman" panose="02020603050405020304" pitchFamily="18" charset="0"/>
              </a:rPr>
              <a:t> chung </a:t>
            </a:r>
            <a:r>
              <a:rPr lang="vi-VN" sz="2800" dirty="0" err="1">
                <a:solidFill>
                  <a:srgbClr val="0000FF"/>
                </a:solidFill>
                <a:latin typeface="Times New Roman" panose="02020603050405020304" pitchFamily="18" charset="0"/>
                <a:cs typeface="Times New Roman" panose="02020603050405020304" pitchFamily="18" charset="0"/>
              </a:rPr>
              <a:t>của</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một</a:t>
            </a:r>
            <a:r>
              <a:rPr lang="vi-VN" sz="2800" dirty="0">
                <a:solidFill>
                  <a:srgbClr val="0000FF"/>
                </a:solidFill>
                <a:latin typeface="Times New Roman" panose="02020603050405020304" pitchFamily="18" charset="0"/>
                <a:cs typeface="Times New Roman" panose="02020603050405020304" pitchFamily="18" charset="0"/>
              </a:rPr>
              <a:t> quốc gia, khu </a:t>
            </a:r>
            <a:r>
              <a:rPr lang="vi-VN" sz="2800" dirty="0" err="1">
                <a:solidFill>
                  <a:srgbClr val="0000FF"/>
                </a:solidFill>
                <a:latin typeface="Times New Roman" panose="02020603050405020304" pitchFamily="18" charset="0"/>
                <a:cs typeface="Times New Roman" panose="02020603050405020304" pitchFamily="18" charset="0"/>
              </a:rPr>
              <a:t>vực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được</a:t>
            </a:r>
            <a:r>
              <a:rPr lang="vi-VN" sz="2800" dirty="0">
                <a:solidFill>
                  <a:srgbClr val="0000FF"/>
                </a:solidFill>
                <a:latin typeface="Times New Roman" panose="02020603050405020304" pitchFamily="18" charset="0"/>
                <a:cs typeface="Times New Roman" panose="02020603050405020304" pitchFamily="18" charset="0"/>
              </a:rPr>
              <a:t> Nhà </a:t>
            </a:r>
            <a:r>
              <a:rPr lang="vi-VN" sz="2800" dirty="0" err="1">
                <a:solidFill>
                  <a:srgbClr val="0000FF"/>
                </a:solidFill>
                <a:latin typeface="Times New Roman" panose="02020603050405020304" pitchFamily="18" charset="0"/>
                <a:cs typeface="Times New Roman" panose="02020603050405020304" pitchFamily="18" charset="0"/>
              </a:rPr>
              <a:t>nước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đảm</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bảo</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thực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hiện</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bằng</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các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biện</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pháp</a:t>
            </a:r>
            <a:r>
              <a:rPr lang="vi-VN" sz="2800" dirty="0">
                <a:solidFill>
                  <a:srgbClr val="0000FF"/>
                </a:solidFill>
                <a:latin typeface="Times New Roman" panose="02020603050405020304" pitchFamily="18" charset="0"/>
                <a:cs typeface="Times New Roman" panose="02020603050405020304" pitchFamily="18" charset="0"/>
              </a:rPr>
              <a:t> giáo </a:t>
            </a:r>
            <a:r>
              <a:rPr lang="vi-VN" sz="2800" dirty="0" err="1">
                <a:solidFill>
                  <a:srgbClr val="0000FF"/>
                </a:solidFill>
                <a:latin typeface="Times New Roman" panose="02020603050405020304" pitchFamily="18" charset="0"/>
                <a:cs typeface="Times New Roman" panose="02020603050405020304" pitchFamily="18" charset="0"/>
              </a:rPr>
              <a:t>dục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thuyết</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phục</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và</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cưỡng</a:t>
            </a:r>
            <a:r>
              <a:rPr lang="vi-VN" sz="2800" dirty="0">
                <a:solidFill>
                  <a:srgbClr val="0000FF"/>
                </a:solidFill>
                <a:latin typeface="Times New Roman" panose="02020603050405020304" pitchFamily="18" charset="0"/>
                <a:cs typeface="Times New Roman" panose="02020603050405020304" pitchFamily="18" charset="0"/>
              </a:rPr>
              <a:t> </a:t>
            </a:r>
            <a:r>
              <a:rPr lang="vi-VN" sz="2800" dirty="0" err="1">
                <a:solidFill>
                  <a:srgbClr val="0000FF"/>
                </a:solidFill>
                <a:latin typeface="Times New Roman" panose="02020603050405020304" pitchFamily="18" charset="0"/>
                <a:cs typeface="Times New Roman" panose="02020603050405020304" pitchFamily="18" charset="0"/>
              </a:rPr>
              <a:t>chế</a:t>
            </a:r>
            <a:r>
              <a:rPr lang="vi-VN"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algn="ctr"/>
            <a:r>
              <a:rPr lang="en-US" sz="2400" i="1" dirty="0">
                <a:solidFill>
                  <a:srgbClr val="0000FF"/>
                </a:solidFill>
                <a:latin typeface="Times New Roman" panose="02020603050405020304" pitchFamily="18" charset="0"/>
                <a:cs typeface="Times New Roman" panose="02020603050405020304" pitchFamily="18" charset="0"/>
              </a:rPr>
              <a:t>(Wikipedia)</a:t>
            </a:r>
          </a:p>
          <a:p>
            <a:pPr algn="ctr"/>
            <a:endParaRPr lang="vi-VN" sz="2400" b="1" dirty="0">
              <a:solidFill>
                <a:srgbClr val="0000FF"/>
              </a:solidFill>
              <a:latin typeface="+mj-lt"/>
              <a:cs typeface="Times New Roman" panose="02020603050405020304" pitchFamily="18" charset="0"/>
            </a:endParaRPr>
          </a:p>
          <a:p>
            <a:pPr algn="just"/>
            <a:r>
              <a:rPr lang="vi-VN" sz="2400" dirty="0">
                <a:solidFill>
                  <a:srgbClr val="0000FF"/>
                </a:solidFill>
                <a:latin typeface="+mj-lt"/>
              </a:rPr>
              <a:t>	</a:t>
            </a:r>
            <a:endParaRPr lang="en-US" sz="1600" i="1" dirty="0">
              <a:solidFill>
                <a:srgbClr val="0000FF"/>
              </a:solidFill>
              <a:latin typeface="Times New Roman" panose="02020603050405020304" pitchFamily="18" charset="0"/>
              <a:cs typeface="Times New Roman" panose="02020603050405020304" pitchFamily="18" charset="0"/>
            </a:endParaRPr>
          </a:p>
        </p:txBody>
      </p:sp>
      <p:pic>
        <p:nvPicPr>
          <p:cNvPr id="8" name="Picture 7" descr="A picture containing indoor, tool&#10;&#10;Description automatically generated">
            <a:extLst>
              <a:ext uri="{FF2B5EF4-FFF2-40B4-BE49-F238E27FC236}">
                <a16:creationId xmlns:a16="http://schemas.microsoft.com/office/drawing/2014/main" id="{F0AC9F2E-FBE3-4DAA-8192-52D8369D0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279" y="346647"/>
            <a:ext cx="3228549" cy="2012159"/>
          </a:xfrm>
          <a:prstGeom prst="rect">
            <a:avLst/>
          </a:prstGeom>
        </p:spPr>
      </p:pic>
      <p:sp>
        <p:nvSpPr>
          <p:cNvPr id="14" name="Rectangle: Rounded Corners 13">
            <a:extLst>
              <a:ext uri="{FF2B5EF4-FFF2-40B4-BE49-F238E27FC236}">
                <a16:creationId xmlns:a16="http://schemas.microsoft.com/office/drawing/2014/main" id="{4D265B91-32CD-42B9-9426-BDB1E0E1B83C}"/>
              </a:ext>
            </a:extLst>
          </p:cNvPr>
          <p:cNvSpPr/>
          <p:nvPr/>
        </p:nvSpPr>
        <p:spPr>
          <a:xfrm>
            <a:off x="8303509" y="250569"/>
            <a:ext cx="3563863"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Qui </a:t>
            </a:r>
            <a:r>
              <a:rPr lang="en-US" sz="2400" b="1" dirty="0" err="1">
                <a:solidFill>
                  <a:srgbClr val="FF0000"/>
                </a:solidFill>
                <a:latin typeface="Times New Roman" panose="02020603050405020304" pitchFamily="18" charset="0"/>
                <a:cs typeface="Times New Roman" panose="02020603050405020304" pitchFamily="18" charset="0"/>
              </a:rPr>
              <a:t>tắc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p>
        </p:txBody>
      </p:sp>
      <p:sp>
        <p:nvSpPr>
          <p:cNvPr id="15" name="Arrow: Right 14">
            <a:extLst>
              <a:ext uri="{FF2B5EF4-FFF2-40B4-BE49-F238E27FC236}">
                <a16:creationId xmlns:a16="http://schemas.microsoft.com/office/drawing/2014/main" id="{72181BDB-CE09-4342-B908-DDC3C46CCA03}"/>
              </a:ext>
            </a:extLst>
          </p:cNvPr>
          <p:cNvSpPr/>
          <p:nvPr/>
        </p:nvSpPr>
        <p:spPr>
          <a:xfrm>
            <a:off x="7934766" y="367094"/>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Rounded Corners 15">
            <a:extLst>
              <a:ext uri="{FF2B5EF4-FFF2-40B4-BE49-F238E27FC236}">
                <a16:creationId xmlns:a16="http://schemas.microsoft.com/office/drawing/2014/main" id="{04AC4B82-BE3F-4D58-8579-0E66F350B1AB}"/>
              </a:ext>
            </a:extLst>
          </p:cNvPr>
          <p:cNvSpPr/>
          <p:nvPr/>
        </p:nvSpPr>
        <p:spPr>
          <a:xfrm>
            <a:off x="8303509" y="1532128"/>
            <a:ext cx="3563863"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a:t>
            </a:r>
          </a:p>
        </p:txBody>
      </p:sp>
      <p:sp>
        <p:nvSpPr>
          <p:cNvPr id="17" name="Arrow: Right 16">
            <a:extLst>
              <a:ext uri="{FF2B5EF4-FFF2-40B4-BE49-F238E27FC236}">
                <a16:creationId xmlns:a16="http://schemas.microsoft.com/office/drawing/2014/main" id="{81F8C369-628C-42A4-997C-5698A1E2689E}"/>
              </a:ext>
            </a:extLst>
          </p:cNvPr>
          <p:cNvSpPr/>
          <p:nvPr/>
        </p:nvSpPr>
        <p:spPr>
          <a:xfrm>
            <a:off x="7888146" y="1645920"/>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Rectangle: Rounded Corners 17">
            <a:extLst>
              <a:ext uri="{FF2B5EF4-FFF2-40B4-BE49-F238E27FC236}">
                <a16:creationId xmlns:a16="http://schemas.microsoft.com/office/drawing/2014/main" id="{72C0EFDC-4B02-4091-8540-9517430E8321}"/>
              </a:ext>
            </a:extLst>
          </p:cNvPr>
          <p:cNvSpPr/>
          <p:nvPr/>
        </p:nvSpPr>
        <p:spPr>
          <a:xfrm>
            <a:off x="8299396" y="2813687"/>
            <a:ext cx="3563863"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Ý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a:t>
            </a:r>
          </a:p>
        </p:txBody>
      </p:sp>
      <p:sp>
        <p:nvSpPr>
          <p:cNvPr id="19" name="Arrow: Right 18">
            <a:extLst>
              <a:ext uri="{FF2B5EF4-FFF2-40B4-BE49-F238E27FC236}">
                <a16:creationId xmlns:a16="http://schemas.microsoft.com/office/drawing/2014/main" id="{AA3EF781-DAD0-44EC-B345-461FF6EB7992}"/>
              </a:ext>
            </a:extLst>
          </p:cNvPr>
          <p:cNvSpPr/>
          <p:nvPr/>
        </p:nvSpPr>
        <p:spPr>
          <a:xfrm>
            <a:off x="7934766" y="3009866"/>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Rounded Corners 19">
            <a:extLst>
              <a:ext uri="{FF2B5EF4-FFF2-40B4-BE49-F238E27FC236}">
                <a16:creationId xmlns:a16="http://schemas.microsoft.com/office/drawing/2014/main" id="{A1E6B228-8C48-4546-A03C-46BEE17F228B}"/>
              </a:ext>
            </a:extLst>
          </p:cNvPr>
          <p:cNvSpPr/>
          <p:nvPr/>
        </p:nvSpPr>
        <p:spPr>
          <a:xfrm>
            <a:off x="8317732" y="4124869"/>
            <a:ext cx="3563863"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Vai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trò</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(XD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a:t>
            </a:r>
          </a:p>
        </p:txBody>
      </p:sp>
      <p:sp>
        <p:nvSpPr>
          <p:cNvPr id="21" name="Arrow: Right 20">
            <a:extLst>
              <a:ext uri="{FF2B5EF4-FFF2-40B4-BE49-F238E27FC236}">
                <a16:creationId xmlns:a16="http://schemas.microsoft.com/office/drawing/2014/main" id="{96047EEF-D141-423C-9B46-5DB12C5E8099}"/>
              </a:ext>
            </a:extLst>
          </p:cNvPr>
          <p:cNvSpPr/>
          <p:nvPr/>
        </p:nvSpPr>
        <p:spPr>
          <a:xfrm>
            <a:off x="7934766" y="4373812"/>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Rectangle: Rounded Corners 21">
            <a:extLst>
              <a:ext uri="{FF2B5EF4-FFF2-40B4-BE49-F238E27FC236}">
                <a16:creationId xmlns:a16="http://schemas.microsoft.com/office/drawing/2014/main" id="{1479BD71-DF18-4CDA-A3EA-FF36EAFDC3D6}"/>
              </a:ext>
            </a:extLst>
          </p:cNvPr>
          <p:cNvSpPr/>
          <p:nvPr/>
        </p:nvSpPr>
        <p:spPr>
          <a:xfrm>
            <a:off x="8299395" y="5437472"/>
            <a:ext cx="3563863"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a:t>
            </a:r>
          </a:p>
        </p:txBody>
      </p:sp>
      <p:sp>
        <p:nvSpPr>
          <p:cNvPr id="23" name="Arrow: Right 22">
            <a:extLst>
              <a:ext uri="{FF2B5EF4-FFF2-40B4-BE49-F238E27FC236}">
                <a16:creationId xmlns:a16="http://schemas.microsoft.com/office/drawing/2014/main" id="{4DB18CCF-2053-4A07-938E-8E00B8D39434}"/>
              </a:ext>
            </a:extLst>
          </p:cNvPr>
          <p:cNvSpPr/>
          <p:nvPr/>
        </p:nvSpPr>
        <p:spPr>
          <a:xfrm>
            <a:off x="7940397" y="5601245"/>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9573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152400"/>
            <a:ext cx="7841426" cy="205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nền</a:t>
            </a:r>
            <a:r>
              <a:rPr lang="en-US" sz="2800" dirty="0">
                <a:solidFill>
                  <a:srgbClr val="0000FF"/>
                </a:solidFill>
                <a:latin typeface="Times New Roman" pitchFamily="18" charset="0"/>
                <a:cs typeface="Times New Roman" pitchFamily="18" charset="0"/>
              </a:rPr>
              <a:t> internet, </a:t>
            </a:r>
            <a:r>
              <a:rPr lang="en-US" sz="2800" dirty="0" err="1">
                <a:solidFill>
                  <a:srgbClr val="0000FF"/>
                </a:solidFill>
                <a:latin typeface="Times New Roman" pitchFamily="18" charset="0"/>
                <a:cs typeface="Times New Roman" pitchFamily="18" charset="0"/>
              </a:rPr>
              <a:t>nhanh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p>
        </p:txBody>
      </p:sp>
      <p:sp>
        <p:nvSpPr>
          <p:cNvPr id="6" name="Rectangle 5"/>
          <p:cNvSpPr/>
          <p:nvPr/>
        </p:nvSpPr>
        <p:spPr>
          <a:xfrm>
            <a:off x="3295650" y="2476500"/>
            <a:ext cx="4095750" cy="403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a:t>
            </a:r>
            <a:r>
              <a:rPr lang="en-US" sz="2400" b="1" dirty="0" err="1">
                <a:solidFill>
                  <a:srgbClr val="FF0000"/>
                </a:solidFill>
              </a:rPr>
              <a:t>Tích</a:t>
            </a:r>
            <a:r>
              <a:rPr lang="en-US" sz="2400" b="1" dirty="0">
                <a:solidFill>
                  <a:srgbClr val="FF0000"/>
                </a:solidFill>
              </a:rPr>
              <a:t> </a:t>
            </a:r>
            <a:r>
              <a:rPr lang="en-US" sz="2400" b="1" dirty="0" err="1">
                <a:solidFill>
                  <a:srgbClr val="FF0000"/>
                </a:solidFill>
              </a:rPr>
              <a:t>cực</a:t>
            </a:r>
            <a:endParaRPr lang="en-US" sz="2400" b="1" dirty="0">
              <a:solidFill>
                <a:srgbClr val="FF0000"/>
              </a:solidFill>
            </a:endParaRPr>
          </a:p>
          <a:p>
            <a:pPr algn="ctr"/>
            <a:r>
              <a:rPr lang="en-US" sz="2400" dirty="0" err="1"/>
              <a:t>Là</a:t>
            </a:r>
            <a:r>
              <a:rPr lang="en-US" sz="2400" dirty="0"/>
              <a:t> </a:t>
            </a:r>
            <a:r>
              <a:rPr lang="en-US" sz="2400" dirty="0" err="1"/>
              <a:t>thành</a:t>
            </a:r>
            <a:r>
              <a:rPr lang="en-US" sz="2400" dirty="0"/>
              <a:t> </a:t>
            </a:r>
            <a:r>
              <a:rPr lang="en-US" sz="2400" dirty="0" err="1"/>
              <a:t>tựu</a:t>
            </a:r>
            <a:r>
              <a:rPr lang="en-US" sz="2400" dirty="0"/>
              <a:t> </a:t>
            </a:r>
            <a:r>
              <a:rPr lang="en-US" sz="2400" dirty="0" err="1"/>
              <a:t>khoa</a:t>
            </a:r>
            <a:r>
              <a:rPr lang="en-US" sz="2400" dirty="0"/>
              <a:t> </a:t>
            </a:r>
            <a:r>
              <a:rPr lang="en-US" sz="2400" dirty="0" err="1"/>
              <a:t>học</a:t>
            </a:r>
            <a:r>
              <a:rPr lang="en-US" sz="2400" dirty="0"/>
              <a:t> </a:t>
            </a:r>
            <a:r>
              <a:rPr lang="en-US" sz="2400" dirty="0" err="1"/>
              <a:t>của</a:t>
            </a:r>
            <a:r>
              <a:rPr lang="en-US" sz="2400" dirty="0"/>
              <a:t> </a:t>
            </a:r>
            <a:r>
              <a:rPr lang="en-US" sz="2400" dirty="0" err="1"/>
              <a:t>loài</a:t>
            </a:r>
            <a:r>
              <a:rPr lang="en-US" sz="2400" dirty="0"/>
              <a:t> </a:t>
            </a:r>
            <a:r>
              <a:rPr lang="en-US" sz="2400" dirty="0" err="1"/>
              <a:t>người</a:t>
            </a:r>
            <a:r>
              <a:rPr lang="en-US" sz="2400" dirty="0"/>
              <a:t> </a:t>
            </a:r>
            <a:r>
              <a:rPr lang="en-US" sz="2400" dirty="0" err="1"/>
              <a:t>đem</a:t>
            </a:r>
            <a:r>
              <a:rPr lang="en-US" sz="2400" dirty="0"/>
              <a:t> </a:t>
            </a:r>
            <a:r>
              <a:rPr lang="en-US" sz="2400" dirty="0" err="1"/>
              <a:t>lại</a:t>
            </a:r>
            <a:r>
              <a:rPr lang="en-US" sz="2400" dirty="0"/>
              <a:t> </a:t>
            </a:r>
            <a:r>
              <a:rPr lang="en-US" sz="2400" dirty="0" err="1"/>
              <a:t>sự</a:t>
            </a:r>
            <a:r>
              <a:rPr lang="en-US" sz="2400" dirty="0"/>
              <a:t> </a:t>
            </a:r>
            <a:r>
              <a:rPr lang="en-US" sz="2400" dirty="0" err="1">
                <a:solidFill>
                  <a:srgbClr val="FF0000"/>
                </a:solidFill>
              </a:rPr>
              <a:t>tiến</a:t>
            </a:r>
            <a:r>
              <a:rPr lang="en-US" sz="2400" dirty="0">
                <a:solidFill>
                  <a:srgbClr val="FF0000"/>
                </a:solidFill>
              </a:rPr>
              <a:t> </a:t>
            </a:r>
            <a:r>
              <a:rPr lang="en-US" sz="2400" dirty="0" err="1">
                <a:solidFill>
                  <a:srgbClr val="FF0000"/>
                </a:solidFill>
              </a:rPr>
              <a:t>bộ</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a:t>
            </a:r>
            <a:r>
              <a:rPr lang="en-US" sz="2400" dirty="0" err="1">
                <a:solidFill>
                  <a:srgbClr val="FF0000"/>
                </a:solidFill>
              </a:rPr>
              <a:t>đổi</a:t>
            </a:r>
            <a:r>
              <a:rPr lang="en-US" sz="2400" dirty="0">
                <a:solidFill>
                  <a:srgbClr val="FF0000"/>
                </a:solidFill>
              </a:rPr>
              <a:t> </a:t>
            </a:r>
            <a:r>
              <a:rPr lang="en-US" sz="2400" dirty="0" err="1">
                <a:solidFill>
                  <a:srgbClr val="FF0000"/>
                </a:solidFill>
              </a:rPr>
              <a:t>mới</a:t>
            </a:r>
            <a:r>
              <a:rPr lang="en-US" sz="2400" dirty="0">
                <a:solidFill>
                  <a:srgbClr val="FF0000"/>
                </a:solidFill>
              </a:rPr>
              <a:t>, </a:t>
            </a:r>
            <a:r>
              <a:rPr lang="en-US" sz="2400" dirty="0" err="1"/>
              <a:t>thích</a:t>
            </a:r>
            <a:r>
              <a:rPr lang="en-US" sz="2400" dirty="0"/>
              <a:t> </a:t>
            </a:r>
            <a:r>
              <a:rPr lang="en-US" sz="2400" dirty="0" err="1"/>
              <a:t>ứng</a:t>
            </a:r>
            <a:r>
              <a:rPr lang="en-US" sz="2400" dirty="0"/>
              <a:t> </a:t>
            </a:r>
            <a:r>
              <a:rPr lang="en-US" sz="2400" dirty="0" err="1"/>
              <a:t>với</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mọi</a:t>
            </a:r>
            <a:r>
              <a:rPr lang="en-US" sz="2400" dirty="0"/>
              <a:t> </a:t>
            </a:r>
            <a:r>
              <a:rPr lang="en-US" sz="2400" dirty="0" err="1"/>
              <a:t>người</a:t>
            </a:r>
            <a:r>
              <a:rPr lang="en-US" sz="2400" dirty="0"/>
              <a:t>, </a:t>
            </a:r>
            <a:r>
              <a:rPr lang="en-US" sz="2400" dirty="0" err="1"/>
              <a:t>nhất</a:t>
            </a:r>
            <a:r>
              <a:rPr lang="en-US" sz="2400" dirty="0"/>
              <a:t> </a:t>
            </a:r>
            <a:r>
              <a:rPr lang="en-US" sz="2400" dirty="0" err="1"/>
              <a:t>là</a:t>
            </a:r>
            <a:r>
              <a:rPr lang="en-US" sz="2400" dirty="0"/>
              <a:t> </a:t>
            </a:r>
            <a:r>
              <a:rPr lang="en-US" sz="2400" dirty="0" err="1"/>
              <a:t>giới</a:t>
            </a:r>
            <a:r>
              <a:rPr lang="en-US" sz="2400" dirty="0"/>
              <a:t> </a:t>
            </a:r>
            <a:r>
              <a:rPr lang="en-US" sz="2400" dirty="0" err="1"/>
              <a:t>trẻ</a:t>
            </a:r>
            <a:r>
              <a:rPr lang="en-US" sz="2400" dirty="0"/>
              <a:t>, </a:t>
            </a:r>
            <a:r>
              <a:rPr lang="en-US" sz="2400" dirty="0" err="1"/>
              <a:t>cơ</a:t>
            </a:r>
            <a:r>
              <a:rPr lang="en-US" sz="2400" dirty="0"/>
              <a:t> </a:t>
            </a:r>
            <a:r>
              <a:rPr lang="en-US" sz="2400" dirty="0" err="1"/>
              <a:t>hội</a:t>
            </a:r>
            <a:r>
              <a:rPr lang="en-US" sz="2400" dirty="0"/>
              <a:t> </a:t>
            </a:r>
            <a:r>
              <a:rPr lang="en-US" sz="2400" dirty="0" err="1"/>
              <a:t>lớn</a:t>
            </a:r>
            <a:r>
              <a:rPr lang="en-US" sz="2400" dirty="0"/>
              <a:t> </a:t>
            </a:r>
            <a:r>
              <a:rPr lang="en-US" sz="2400" dirty="0" err="1"/>
              <a:t>để</a:t>
            </a:r>
            <a:r>
              <a:rPr lang="en-US" sz="2400" dirty="0"/>
              <a:t> </a:t>
            </a:r>
            <a:r>
              <a:rPr lang="en-US" sz="2400" dirty="0" err="1"/>
              <a:t>phát</a:t>
            </a:r>
            <a:r>
              <a:rPr lang="en-US" sz="2400" dirty="0"/>
              <a:t> </a:t>
            </a:r>
            <a:r>
              <a:rPr lang="en-US" sz="2400" dirty="0" err="1"/>
              <a:t>triển</a:t>
            </a:r>
            <a:r>
              <a:rPr lang="en-US" sz="2400" dirty="0"/>
              <a:t> </a:t>
            </a:r>
            <a:r>
              <a:rPr lang="en-US" sz="2400" dirty="0" err="1"/>
              <a:t>và</a:t>
            </a:r>
            <a:r>
              <a:rPr lang="en-US" sz="2400" dirty="0"/>
              <a:t> </a:t>
            </a:r>
            <a:r>
              <a:rPr lang="en-US" sz="2400" dirty="0" err="1"/>
              <a:t>hội</a:t>
            </a:r>
            <a:r>
              <a:rPr lang="en-US" sz="2400" dirty="0"/>
              <a:t> </a:t>
            </a:r>
            <a:r>
              <a:rPr lang="en-US" sz="2400" dirty="0" err="1"/>
              <a:t>nhập</a:t>
            </a:r>
            <a:r>
              <a:rPr lang="en-US" sz="2400" dirty="0"/>
              <a:t>; LÀM CHO CON NGƯỜI TRÊN THẾ GIỚI GẦN NHAU LẠI</a:t>
            </a:r>
          </a:p>
        </p:txBody>
      </p:sp>
      <p:sp>
        <p:nvSpPr>
          <p:cNvPr id="7" name="Rectangle 6"/>
          <p:cNvSpPr/>
          <p:nvPr/>
        </p:nvSpPr>
        <p:spPr>
          <a:xfrm>
            <a:off x="7543800" y="2476500"/>
            <a:ext cx="3593276" cy="403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a:t>
            </a:r>
            <a:r>
              <a:rPr lang="en-US" sz="2400" b="1" dirty="0" err="1">
                <a:solidFill>
                  <a:srgbClr val="FF0000"/>
                </a:solidFill>
              </a:rPr>
              <a:t>Tiêu</a:t>
            </a:r>
            <a:r>
              <a:rPr lang="en-US" sz="2400" b="1" dirty="0">
                <a:solidFill>
                  <a:srgbClr val="FF0000"/>
                </a:solidFill>
              </a:rPr>
              <a:t> </a:t>
            </a:r>
            <a:r>
              <a:rPr lang="en-US" sz="2400" b="1" dirty="0" err="1">
                <a:solidFill>
                  <a:srgbClr val="FF0000"/>
                </a:solidFill>
              </a:rPr>
              <a:t>cực</a:t>
            </a:r>
            <a:endParaRPr lang="en-US" sz="2400" b="1" dirty="0">
              <a:solidFill>
                <a:srgbClr val="FF0000"/>
              </a:solidFill>
            </a:endParaRPr>
          </a:p>
          <a:p>
            <a:pPr algn="ctr"/>
            <a:r>
              <a:rPr lang="en-US" sz="2400" dirty="0" err="1"/>
              <a:t>Khó</a:t>
            </a:r>
            <a:r>
              <a:rPr lang="en-US" sz="2400" dirty="0"/>
              <a:t> </a:t>
            </a:r>
            <a:r>
              <a:rPr lang="en-US" sz="2400" dirty="0" err="1"/>
              <a:t>kiểm</a:t>
            </a:r>
            <a:r>
              <a:rPr lang="en-US" sz="2400" dirty="0"/>
              <a:t> </a:t>
            </a:r>
            <a:r>
              <a:rPr lang="en-US" sz="2400" dirty="0" err="1"/>
              <a:t>soát</a:t>
            </a:r>
            <a:r>
              <a:rPr lang="en-US" sz="2400" dirty="0"/>
              <a:t>, </a:t>
            </a:r>
            <a:r>
              <a:rPr lang="en-US" sz="2400" dirty="0" err="1">
                <a:solidFill>
                  <a:srgbClr val="FF0000"/>
                </a:solidFill>
              </a:rPr>
              <a:t>thuận</a:t>
            </a:r>
            <a:r>
              <a:rPr lang="en-US" sz="2400" dirty="0">
                <a:solidFill>
                  <a:srgbClr val="FF0000"/>
                </a:solidFill>
              </a:rPr>
              <a:t> </a:t>
            </a:r>
            <a:r>
              <a:rPr lang="en-US" sz="2400" dirty="0" err="1">
                <a:solidFill>
                  <a:srgbClr val="FF0000"/>
                </a:solidFill>
              </a:rPr>
              <a:t>tiện</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cái</a:t>
            </a:r>
            <a:r>
              <a:rPr lang="en-US" sz="2400" dirty="0">
                <a:solidFill>
                  <a:srgbClr val="FF0000"/>
                </a:solidFill>
              </a:rPr>
              <a:t> </a:t>
            </a:r>
            <a:r>
              <a:rPr lang="en-US" sz="2400" dirty="0" err="1">
                <a:solidFill>
                  <a:srgbClr val="FF0000"/>
                </a:solidFill>
              </a:rPr>
              <a:t>xấu</a:t>
            </a:r>
            <a:r>
              <a:rPr lang="en-US" sz="2400" dirty="0">
                <a:solidFill>
                  <a:srgbClr val="FF0000"/>
                </a:solidFill>
              </a:rPr>
              <a:t>, </a:t>
            </a:r>
            <a:r>
              <a:rPr lang="en-US" sz="2400" dirty="0" err="1">
                <a:solidFill>
                  <a:srgbClr val="FF0000"/>
                </a:solidFill>
              </a:rPr>
              <a:t>cái</a:t>
            </a:r>
            <a:r>
              <a:rPr lang="en-US" sz="2400" dirty="0">
                <a:solidFill>
                  <a:srgbClr val="FF0000"/>
                </a:solidFill>
              </a:rPr>
              <a:t> </a:t>
            </a:r>
            <a:r>
              <a:rPr lang="en-US" sz="2400" dirty="0" err="1">
                <a:solidFill>
                  <a:srgbClr val="FF0000"/>
                </a:solidFill>
              </a:rPr>
              <a:t>ác</a:t>
            </a:r>
            <a:r>
              <a:rPr lang="en-US" sz="2400" dirty="0">
                <a:solidFill>
                  <a:srgbClr val="FF0000"/>
                </a:solidFill>
              </a:rPr>
              <a:t>, </a:t>
            </a:r>
            <a:r>
              <a:rPr lang="en-US" sz="2400" dirty="0" err="1">
                <a:solidFill>
                  <a:srgbClr val="FF0000"/>
                </a:solidFill>
              </a:rPr>
              <a:t>cái</a:t>
            </a:r>
            <a:r>
              <a:rPr lang="en-US" sz="2400" dirty="0">
                <a:solidFill>
                  <a:srgbClr val="FF0000"/>
                </a:solidFill>
              </a:rPr>
              <a:t> phi </a:t>
            </a:r>
            <a:r>
              <a:rPr lang="en-US" sz="2400" dirty="0" err="1">
                <a:solidFill>
                  <a:srgbClr val="FF0000"/>
                </a:solidFill>
              </a:rPr>
              <a:t>truyền</a:t>
            </a:r>
            <a:r>
              <a:rPr lang="en-US" sz="2400" dirty="0">
                <a:solidFill>
                  <a:srgbClr val="FF0000"/>
                </a:solidFill>
              </a:rPr>
              <a:t> </a:t>
            </a:r>
            <a:r>
              <a:rPr lang="en-US" sz="2400" dirty="0" err="1">
                <a:solidFill>
                  <a:srgbClr val="FF0000"/>
                </a:solidFill>
              </a:rPr>
              <a:t>thống</a:t>
            </a:r>
            <a:r>
              <a:rPr lang="en-US" sz="2400" dirty="0">
                <a:solidFill>
                  <a:srgbClr val="FF0000"/>
                </a:solidFill>
              </a:rPr>
              <a:t>, </a:t>
            </a:r>
            <a:r>
              <a:rPr lang="en-US" sz="2400" dirty="0" err="1">
                <a:solidFill>
                  <a:srgbClr val="FF0000"/>
                </a:solidFill>
              </a:rPr>
              <a:t>lệch</a:t>
            </a:r>
            <a:r>
              <a:rPr lang="en-US" sz="2400" dirty="0">
                <a:solidFill>
                  <a:srgbClr val="FF0000"/>
                </a:solidFill>
              </a:rPr>
              <a:t> </a:t>
            </a:r>
            <a:r>
              <a:rPr lang="en-US" sz="2400" dirty="0" err="1">
                <a:solidFill>
                  <a:srgbClr val="FF0000"/>
                </a:solidFill>
              </a:rPr>
              <a:t>chuẩn</a:t>
            </a:r>
            <a:r>
              <a:rPr lang="en-US" sz="2400" dirty="0">
                <a:solidFill>
                  <a:srgbClr val="FF0000"/>
                </a:solidFill>
              </a:rPr>
              <a:t> </a:t>
            </a:r>
            <a:r>
              <a:rPr lang="en-US" sz="2400" dirty="0" err="1">
                <a:solidFill>
                  <a:srgbClr val="FF0000"/>
                </a:solidFill>
              </a:rPr>
              <a:t>đạo</a:t>
            </a:r>
            <a:r>
              <a:rPr lang="en-US" sz="2400" dirty="0">
                <a:solidFill>
                  <a:srgbClr val="FF0000"/>
                </a:solidFill>
              </a:rPr>
              <a:t> </a:t>
            </a:r>
            <a:r>
              <a:rPr lang="en-US" sz="2400" dirty="0" err="1">
                <a:solidFill>
                  <a:srgbClr val="FF0000"/>
                </a:solidFill>
              </a:rPr>
              <a:t>đức</a:t>
            </a:r>
            <a:r>
              <a:rPr lang="en-US" sz="2400" dirty="0">
                <a:solidFill>
                  <a:srgbClr val="FF0000"/>
                </a:solidFill>
              </a:rPr>
              <a:t> -  </a:t>
            </a:r>
            <a:r>
              <a:rPr lang="en-US" sz="2400" dirty="0" err="1">
                <a:solidFill>
                  <a:srgbClr val="FF0000"/>
                </a:solidFill>
              </a:rPr>
              <a:t>văn</a:t>
            </a:r>
            <a:r>
              <a:rPr lang="en-US" sz="2400" dirty="0">
                <a:solidFill>
                  <a:srgbClr val="FF0000"/>
                </a:solidFill>
              </a:rPr>
              <a:t> </a:t>
            </a:r>
            <a:r>
              <a:rPr lang="en-US" sz="2400" dirty="0" err="1">
                <a:solidFill>
                  <a:srgbClr val="FF0000"/>
                </a:solidFill>
              </a:rPr>
              <a:t>hóa</a:t>
            </a:r>
            <a:r>
              <a:rPr lang="en-US" sz="2400" dirty="0">
                <a:solidFill>
                  <a:srgbClr val="FF0000"/>
                </a:solidFill>
              </a:rPr>
              <a:t> </a:t>
            </a:r>
            <a:r>
              <a:rPr lang="en-US" sz="2400" dirty="0" err="1">
                <a:solidFill>
                  <a:srgbClr val="FF0000"/>
                </a:solidFill>
              </a:rPr>
              <a:t>lan</a:t>
            </a:r>
            <a:r>
              <a:rPr lang="en-US" sz="2400" dirty="0">
                <a:solidFill>
                  <a:srgbClr val="FF0000"/>
                </a:solidFill>
              </a:rPr>
              <a:t> </a:t>
            </a:r>
            <a:r>
              <a:rPr lang="en-US" sz="2400" dirty="0" err="1">
                <a:solidFill>
                  <a:srgbClr val="FF0000"/>
                </a:solidFill>
              </a:rPr>
              <a:t>truyền</a:t>
            </a:r>
            <a:r>
              <a:rPr lang="en-US" sz="2400" dirty="0"/>
              <a:t>; </a:t>
            </a:r>
            <a:r>
              <a:rPr lang="en-US" sz="2400" dirty="0" err="1"/>
              <a:t>là</a:t>
            </a:r>
            <a:r>
              <a:rPr lang="en-US" sz="2400" dirty="0"/>
              <a:t> </a:t>
            </a:r>
            <a:r>
              <a:rPr lang="en-US" sz="2400" dirty="0" err="1"/>
              <a:t>thử</a:t>
            </a:r>
            <a:r>
              <a:rPr lang="en-US" sz="2400" dirty="0"/>
              <a:t> </a:t>
            </a:r>
            <a:r>
              <a:rPr lang="en-US" sz="2400" dirty="0" err="1"/>
              <a:t>thách</a:t>
            </a:r>
            <a:r>
              <a:rPr lang="en-US" sz="2400" dirty="0"/>
              <a:t> </a:t>
            </a:r>
            <a:r>
              <a:rPr lang="en-US" sz="2400" dirty="0" err="1"/>
              <a:t>lớn</a:t>
            </a:r>
            <a:r>
              <a:rPr lang="en-US" sz="2400" dirty="0"/>
              <a:t> </a:t>
            </a:r>
            <a:r>
              <a:rPr lang="en-US" sz="2400" dirty="0" err="1"/>
              <a:t>trong</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vận</a:t>
            </a:r>
            <a:r>
              <a:rPr lang="en-US" sz="2400" dirty="0"/>
              <a:t> </a:t>
            </a:r>
            <a:r>
              <a:rPr lang="en-US" sz="2400" dirty="0" err="1"/>
              <a:t>động</a:t>
            </a:r>
            <a:r>
              <a:rPr lang="en-US" sz="2400" dirty="0"/>
              <a:t> </a:t>
            </a:r>
            <a:r>
              <a:rPr lang="en-US" sz="2400" dirty="0" err="1"/>
              <a:t>xã</a:t>
            </a:r>
            <a:r>
              <a:rPr lang="en-US" sz="2400" dirty="0"/>
              <a:t> </a:t>
            </a:r>
            <a:r>
              <a:rPr lang="en-US" sz="2400" dirty="0" err="1"/>
              <a:t>hội</a:t>
            </a:r>
            <a:r>
              <a:rPr lang="en-US" sz="2400" dirty="0"/>
              <a:t>; </a:t>
            </a:r>
            <a:r>
              <a:rPr lang="en-US" sz="2400" dirty="0" err="1"/>
              <a:t>nhất</a:t>
            </a:r>
            <a:r>
              <a:rPr lang="en-US" sz="2400" dirty="0"/>
              <a:t> </a:t>
            </a:r>
            <a:r>
              <a:rPr lang="en-US" sz="2400" dirty="0" err="1"/>
              <a:t>là</a:t>
            </a:r>
            <a:r>
              <a:rPr lang="en-US" sz="2400" dirty="0"/>
              <a:t> </a:t>
            </a:r>
            <a:r>
              <a:rPr lang="en-US" sz="2400" dirty="0" err="1"/>
              <a:t>đối</a:t>
            </a:r>
            <a:r>
              <a:rPr lang="en-US" sz="2400" dirty="0"/>
              <a:t> </a:t>
            </a:r>
            <a:r>
              <a:rPr lang="en-US" sz="2400" dirty="0" err="1"/>
              <a:t>với</a:t>
            </a:r>
            <a:r>
              <a:rPr lang="en-US" sz="2400" dirty="0"/>
              <a:t> </a:t>
            </a:r>
            <a:r>
              <a:rPr lang="en-US" sz="2400" dirty="0" err="1"/>
              <a:t>thanh</a:t>
            </a:r>
            <a:r>
              <a:rPr lang="en-US" sz="2400" dirty="0"/>
              <a:t> </a:t>
            </a:r>
            <a:r>
              <a:rPr lang="en-US" sz="2400" dirty="0" err="1"/>
              <a:t>thiếu</a:t>
            </a:r>
            <a:r>
              <a:rPr lang="en-US" sz="2400" dirty="0"/>
              <a:t> </a:t>
            </a:r>
            <a:r>
              <a:rPr lang="en-US" sz="2400" dirty="0" err="1"/>
              <a:t>niên</a:t>
            </a:r>
            <a:r>
              <a:rPr lang="en-US" sz="2400" b="1" dirty="0"/>
              <a:t>.</a:t>
            </a:r>
            <a:endParaRPr lang="en-US" sz="2400" b="1" dirty="0">
              <a:solidFill>
                <a:srgbClr val="FF0000"/>
              </a:solidFill>
            </a:endParaRPr>
          </a:p>
        </p:txBody>
      </p:sp>
      <p:sp>
        <p:nvSpPr>
          <p:cNvPr id="8" name="Horizontal Scroll 2">
            <a:extLst>
              <a:ext uri="{FF2B5EF4-FFF2-40B4-BE49-F238E27FC236}">
                <a16:creationId xmlns:a16="http://schemas.microsoft.com/office/drawing/2014/main" id="{55479CB9-FEB9-472D-95A8-199F9F9861F8}"/>
              </a:ext>
            </a:extLst>
          </p:cNvPr>
          <p:cNvSpPr/>
          <p:nvPr/>
        </p:nvSpPr>
        <p:spPr>
          <a:xfrm rot="16200000">
            <a:off x="-1275398" y="3087056"/>
            <a:ext cx="5208271" cy="145732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3600" dirty="0" err="1">
                <a:solidFill>
                  <a:srgbClr val="7030A0"/>
                </a:solidFill>
                <a:latin typeface="Times New Roman" panose="02020603050405020304" pitchFamily="18" charset="0"/>
                <a:cs typeface="Times New Roman" panose="02020603050405020304" pitchFamily="18" charset="0"/>
              </a:rPr>
              <a:t>Mạng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xã</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hội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 name="Right Arrow 3">
            <a:extLst>
              <a:ext uri="{FF2B5EF4-FFF2-40B4-BE49-F238E27FC236}">
                <a16:creationId xmlns:a16="http://schemas.microsoft.com/office/drawing/2014/main" id="{AB1343E3-7541-4255-B3EB-5579990ABD81}"/>
              </a:ext>
            </a:extLst>
          </p:cNvPr>
          <p:cNvSpPr/>
          <p:nvPr/>
        </p:nvSpPr>
        <p:spPr>
          <a:xfrm>
            <a:off x="1054924" y="2173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0" name="Oval 9">
            <a:extLst>
              <a:ext uri="{FF2B5EF4-FFF2-40B4-BE49-F238E27FC236}">
                <a16:creationId xmlns:a16="http://schemas.microsoft.com/office/drawing/2014/main" id="{CBDA75FA-5464-42BB-ADBD-D7362F6DFC29}"/>
              </a:ext>
            </a:extLst>
          </p:cNvPr>
          <p:cNvSpPr/>
          <p:nvPr/>
        </p:nvSpPr>
        <p:spPr>
          <a:xfrm>
            <a:off x="511045" y="1104900"/>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33425" y="1114425"/>
            <a:ext cx="1981200" cy="419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LÀM GÌ?</a:t>
            </a:r>
          </a:p>
        </p:txBody>
      </p:sp>
      <p:sp>
        <p:nvSpPr>
          <p:cNvPr id="5" name="Rectangle 4"/>
          <p:cNvSpPr/>
          <p:nvPr/>
        </p:nvSpPr>
        <p:spPr>
          <a:xfrm>
            <a:off x="2819401" y="304800"/>
            <a:ext cx="840105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buFontTx/>
              <a:buChar char="-"/>
            </a:pP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đang</a:t>
            </a:r>
            <a:r>
              <a:rPr lang="en-US" sz="2400" dirty="0"/>
              <a:t> </a:t>
            </a:r>
            <a:r>
              <a:rPr lang="en-US" sz="2400" dirty="0" err="1"/>
              <a:t>xu</a:t>
            </a:r>
            <a:r>
              <a:rPr lang="en-US" sz="2400" dirty="0"/>
              <a:t> </a:t>
            </a:r>
            <a:r>
              <a:rPr lang="en-US" sz="2400" dirty="0" err="1"/>
              <a:t>thế</a:t>
            </a:r>
            <a:r>
              <a:rPr lang="en-US" sz="2400" dirty="0"/>
              <a:t> </a:t>
            </a:r>
            <a:r>
              <a:rPr lang="en-US" sz="2400" dirty="0" err="1"/>
              <a:t>hướng</a:t>
            </a:r>
            <a:r>
              <a:rPr lang="en-US" sz="2400" dirty="0"/>
              <a:t> </a:t>
            </a:r>
            <a:r>
              <a:rPr lang="en-US" sz="2400" dirty="0" err="1"/>
              <a:t>đến</a:t>
            </a:r>
            <a:r>
              <a:rPr lang="en-US" sz="2400" dirty="0"/>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r>
              <a:rPr lang="en-US" sz="2400" dirty="0">
                <a:solidFill>
                  <a:srgbClr val="FF0000"/>
                </a:solidFill>
              </a:rPr>
              <a:t> </a:t>
            </a:r>
            <a:r>
              <a:rPr lang="en-US" sz="2400" dirty="0" err="1">
                <a:solidFill>
                  <a:srgbClr val="FF0000"/>
                </a:solidFill>
              </a:rPr>
              <a:t>ảo</a:t>
            </a:r>
            <a:r>
              <a:rPr lang="en-US" sz="2400" dirty="0">
                <a:solidFill>
                  <a:srgbClr val="FF0000"/>
                </a:solidFill>
              </a:rPr>
              <a:t>/</a:t>
            </a:r>
            <a:r>
              <a:rPr lang="en-US" sz="2400" dirty="0" err="1">
                <a:solidFill>
                  <a:srgbClr val="FF0000"/>
                </a:solidFill>
              </a:rPr>
              <a:t>nhu</a:t>
            </a:r>
            <a:r>
              <a:rPr lang="en-US" sz="2400" dirty="0">
                <a:solidFill>
                  <a:srgbClr val="FF0000"/>
                </a:solidFill>
              </a:rPr>
              <a:t> </a:t>
            </a:r>
            <a:r>
              <a:rPr lang="en-US" sz="2400" dirty="0" err="1">
                <a:solidFill>
                  <a:srgbClr val="FF0000"/>
                </a:solidFill>
              </a:rPr>
              <a:t>cầu</a:t>
            </a:r>
            <a:r>
              <a:rPr lang="en-US" sz="2400" dirty="0">
                <a:solidFill>
                  <a:srgbClr val="FF0000"/>
                </a:solidFill>
              </a:rPr>
              <a:t> </a:t>
            </a:r>
            <a:r>
              <a:rPr lang="en-US" sz="2400" dirty="0" err="1">
                <a:solidFill>
                  <a:srgbClr val="FF0000"/>
                </a:solidFill>
              </a:rPr>
              <a:t>thật</a:t>
            </a:r>
            <a:r>
              <a:rPr lang="vi-VN" sz="2400" dirty="0"/>
              <a:t> (</a:t>
            </a:r>
            <a:r>
              <a:rPr lang="vi-VN" sz="2400" dirty="0">
                <a:solidFill>
                  <a:srgbClr val="C00000"/>
                </a:solidFill>
                <a:latin typeface="Times New Roman" pitchFamily="18" charset="0"/>
                <a:cs typeface="Times New Roman" pitchFamily="18" charset="0"/>
              </a:rPr>
              <a:t>không cấm được</a:t>
            </a:r>
            <a:r>
              <a:rPr lang="vi-VN" sz="2400" dirty="0"/>
              <a:t>)</a:t>
            </a:r>
            <a:endParaRPr lang="en-US" sz="2400" dirty="0"/>
          </a:p>
          <a:p>
            <a:pPr algn="just">
              <a:buFontTx/>
              <a:buChar char="-"/>
            </a:pPr>
            <a:r>
              <a:rPr lang="en-US" sz="2400" dirty="0"/>
              <a:t> </a:t>
            </a:r>
            <a:r>
              <a:rPr lang="en-US" sz="2400" dirty="0" err="1"/>
              <a:t>Nguyên</a:t>
            </a:r>
            <a:r>
              <a:rPr lang="en-US" sz="2400" dirty="0"/>
              <a:t> </a:t>
            </a:r>
            <a:r>
              <a:rPr lang="en-US" sz="2400" dirty="0" err="1"/>
              <a:t>nhân</a:t>
            </a:r>
            <a:r>
              <a:rPr lang="en-US" sz="2400" dirty="0"/>
              <a:t> </a:t>
            </a:r>
            <a:r>
              <a:rPr lang="en-US" sz="2400" dirty="0" err="1"/>
              <a:t>của</a:t>
            </a:r>
            <a:r>
              <a:rPr lang="en-US" sz="2400" dirty="0"/>
              <a:t> </a:t>
            </a:r>
            <a:r>
              <a:rPr lang="en-US" sz="2400" dirty="0" err="1"/>
              <a:t>tiêu</a:t>
            </a:r>
            <a:r>
              <a:rPr lang="en-US" sz="2400" dirty="0"/>
              <a:t> </a:t>
            </a:r>
            <a:r>
              <a:rPr lang="en-US" sz="2400" dirty="0" err="1"/>
              <a:t>cực</a:t>
            </a:r>
            <a:r>
              <a:rPr lang="en-US" sz="2400" dirty="0"/>
              <a:t> </a:t>
            </a:r>
            <a:r>
              <a:rPr lang="en-US" sz="2400" dirty="0" err="1"/>
              <a:t>không</a:t>
            </a:r>
            <a:r>
              <a:rPr lang="en-US" sz="2400" dirty="0"/>
              <a:t> do </a:t>
            </a:r>
            <a:r>
              <a:rPr lang="en-US" sz="2400" dirty="0" err="1"/>
              <a:t>bản</a:t>
            </a:r>
            <a:r>
              <a:rPr lang="en-US" sz="2400" dirty="0"/>
              <a:t> </a:t>
            </a:r>
            <a:r>
              <a:rPr lang="en-US" sz="2400" dirty="0" err="1"/>
              <a:t>thân</a:t>
            </a:r>
            <a:r>
              <a:rPr lang="en-US" sz="2400" dirty="0"/>
              <a:t> </a:t>
            </a:r>
            <a:r>
              <a:rPr lang="en-US" sz="2400" dirty="0" err="1"/>
              <a:t>của</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mà</a:t>
            </a:r>
            <a:r>
              <a:rPr lang="en-US" sz="2400" dirty="0"/>
              <a:t> </a:t>
            </a:r>
            <a:r>
              <a:rPr lang="en-US" sz="2400" dirty="0">
                <a:solidFill>
                  <a:srgbClr val="FF0000"/>
                </a:solidFill>
              </a:rPr>
              <a:t>do </a:t>
            </a:r>
            <a:r>
              <a:rPr lang="en-US" sz="2400" dirty="0" err="1">
                <a:solidFill>
                  <a:srgbClr val="FF0000"/>
                </a:solidFill>
              </a:rPr>
              <a:t>người</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nó</a:t>
            </a:r>
            <a:r>
              <a:rPr lang="en-US" sz="2400" dirty="0">
                <a:solidFill>
                  <a:srgbClr val="FF0000"/>
                </a:solidFill>
              </a:rPr>
              <a:t>, </a:t>
            </a:r>
            <a:r>
              <a:rPr lang="en-US" sz="2400" dirty="0" err="1">
                <a:solidFill>
                  <a:srgbClr val="FF0000"/>
                </a:solidFill>
              </a:rPr>
              <a:t>quản</a:t>
            </a:r>
            <a:r>
              <a:rPr lang="en-US" sz="2400" dirty="0">
                <a:solidFill>
                  <a:srgbClr val="FF0000"/>
                </a:solidFill>
              </a:rPr>
              <a:t> </a:t>
            </a:r>
            <a:r>
              <a:rPr lang="en-US" sz="2400" dirty="0" err="1">
                <a:solidFill>
                  <a:srgbClr val="FF0000"/>
                </a:solidFill>
              </a:rPr>
              <a:t>lý</a:t>
            </a:r>
            <a:r>
              <a:rPr lang="en-US" sz="2400" dirty="0">
                <a:solidFill>
                  <a:srgbClr val="FF0000"/>
                </a:solidFill>
              </a:rPr>
              <a:t> </a:t>
            </a:r>
            <a:r>
              <a:rPr lang="en-US" sz="2400" dirty="0" err="1"/>
              <a:t>nó</a:t>
            </a:r>
            <a:r>
              <a:rPr lang="en-US" sz="2400" dirty="0"/>
              <a:t>. </a:t>
            </a:r>
          </a:p>
          <a:p>
            <a:pPr algn="just">
              <a:buFontTx/>
              <a:buChar char="-"/>
            </a:pPr>
            <a:r>
              <a:rPr lang="en-US" sz="2400" b="1" dirty="0" err="1"/>
              <a:t>Giáo</a:t>
            </a:r>
            <a:r>
              <a:rPr lang="en-US" sz="2400" b="1" dirty="0"/>
              <a:t> </a:t>
            </a:r>
            <a:r>
              <a:rPr lang="en-US" sz="2400" b="1" dirty="0" err="1"/>
              <a:t>dục</a:t>
            </a:r>
            <a:r>
              <a:rPr lang="en-US" sz="2400" dirty="0"/>
              <a:t> </a:t>
            </a:r>
            <a:r>
              <a:rPr lang="en-US" sz="2400" dirty="0" err="1"/>
              <a:t>Làm</a:t>
            </a:r>
            <a:r>
              <a:rPr lang="en-US" sz="2400" dirty="0"/>
              <a:t> </a:t>
            </a:r>
            <a:r>
              <a:rPr lang="en-US" sz="2400" dirty="0" err="1"/>
              <a:t>cho</a:t>
            </a:r>
            <a:r>
              <a:rPr lang="en-US" sz="2400" dirty="0"/>
              <a:t> </a:t>
            </a:r>
            <a:r>
              <a:rPr lang="vi-VN" sz="2400" dirty="0"/>
              <a:t>mọi người </a:t>
            </a:r>
            <a:r>
              <a:rPr lang="en-US" sz="2400" dirty="0" err="1">
                <a:solidFill>
                  <a:srgbClr val="FF0000"/>
                </a:solidFill>
              </a:rPr>
              <a:t>nhận</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đúng</a:t>
            </a:r>
            <a:r>
              <a:rPr lang="en-US" sz="2400" dirty="0">
                <a:solidFill>
                  <a:srgbClr val="FF0000"/>
                </a:solidFill>
              </a:rPr>
              <a:t> </a:t>
            </a:r>
            <a:r>
              <a:rPr lang="en-US" sz="2400" dirty="0" err="1"/>
              <a:t>về</a:t>
            </a:r>
            <a:r>
              <a:rPr lang="en-US" sz="2400" dirty="0"/>
              <a:t> </a:t>
            </a:r>
            <a:r>
              <a:rPr lang="en-US" sz="2400" dirty="0" err="1"/>
              <a:t>bản</a:t>
            </a:r>
            <a:r>
              <a:rPr lang="en-US" sz="2400" dirty="0"/>
              <a:t> </a:t>
            </a:r>
            <a:r>
              <a:rPr lang="en-US" sz="2400" dirty="0" err="1"/>
              <a:t>chất</a:t>
            </a:r>
            <a:r>
              <a:rPr lang="en-US" sz="2400" dirty="0"/>
              <a:t> </a:t>
            </a:r>
            <a:r>
              <a:rPr lang="en-US" sz="2400" dirty="0" err="1"/>
              <a:t>mạng</a:t>
            </a:r>
            <a:r>
              <a:rPr lang="en-US" sz="2400" dirty="0"/>
              <a:t> </a:t>
            </a:r>
            <a:r>
              <a:rPr lang="en-US" sz="2400" dirty="0" err="1"/>
              <a:t>xã</a:t>
            </a:r>
            <a:r>
              <a:rPr lang="en-US" sz="2400" dirty="0"/>
              <a:t> </a:t>
            </a:r>
            <a:r>
              <a:rPr lang="en-US" sz="2400" dirty="0" err="1"/>
              <a:t>hội</a:t>
            </a:r>
            <a:endParaRPr lang="en-US" sz="2400" dirty="0"/>
          </a:p>
          <a:p>
            <a:pPr algn="just"/>
            <a:r>
              <a:rPr lang="en-US" sz="2400" dirty="0"/>
              <a:t> - </a:t>
            </a:r>
            <a:r>
              <a:rPr lang="en-US" sz="2400" b="1" dirty="0" err="1">
                <a:solidFill>
                  <a:srgbClr val="FF0000"/>
                </a:solidFill>
              </a:rPr>
              <a:t>Tạo</a:t>
            </a:r>
            <a:r>
              <a:rPr lang="en-US" sz="2400" b="1" dirty="0">
                <a:solidFill>
                  <a:srgbClr val="FF0000"/>
                </a:solidFill>
              </a:rPr>
              <a:t> </a:t>
            </a:r>
            <a:r>
              <a:rPr lang="en-US" sz="2400" b="1" dirty="0" err="1">
                <a:solidFill>
                  <a:srgbClr val="FF0000"/>
                </a:solidFill>
              </a:rPr>
              <a:t>điều</a:t>
            </a:r>
            <a:r>
              <a:rPr lang="en-US" sz="2400" b="1" dirty="0">
                <a:solidFill>
                  <a:srgbClr val="FF0000"/>
                </a:solidFill>
              </a:rPr>
              <a:t> </a:t>
            </a:r>
            <a:r>
              <a:rPr lang="en-US" sz="2400" b="1" dirty="0" err="1">
                <a:solidFill>
                  <a:srgbClr val="FF0000"/>
                </a:solidFill>
              </a:rPr>
              <a:t>kiện</a:t>
            </a:r>
            <a:r>
              <a:rPr lang="en-US" sz="2400" dirty="0">
                <a:solidFill>
                  <a:srgbClr val="FF0000"/>
                </a:solidFill>
              </a:rPr>
              <a:t> </a:t>
            </a:r>
            <a:r>
              <a:rPr lang="en-US" sz="2400" dirty="0" err="1"/>
              <a:t>giúp</a:t>
            </a:r>
            <a:r>
              <a:rPr lang="en-US" sz="2400" dirty="0"/>
              <a:t> </a:t>
            </a:r>
            <a:r>
              <a:rPr lang="en-US" sz="2400" dirty="0" err="1"/>
              <a:t>mọi</a:t>
            </a:r>
            <a:r>
              <a:rPr lang="en-US" sz="2400" dirty="0"/>
              <a:t> </a:t>
            </a:r>
            <a:r>
              <a:rPr lang="en-US" sz="2400" dirty="0" err="1"/>
              <a:t>người</a:t>
            </a:r>
            <a:r>
              <a:rPr lang="en-US" sz="2400" dirty="0"/>
              <a:t> </a:t>
            </a:r>
            <a:r>
              <a:rPr lang="en-US" sz="2400" dirty="0" err="1"/>
              <a:t>sử</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tích</a:t>
            </a:r>
            <a:r>
              <a:rPr lang="en-US" sz="2400" dirty="0"/>
              <a:t> </a:t>
            </a:r>
            <a:r>
              <a:rPr lang="en-US" sz="2400" dirty="0" err="1"/>
              <a:t>cực</a:t>
            </a:r>
            <a:r>
              <a:rPr lang="en-US" sz="2400" dirty="0"/>
              <a:t>, </a:t>
            </a:r>
            <a:r>
              <a:rPr lang="en-US" sz="2400" dirty="0" err="1"/>
              <a:t>chống</a:t>
            </a:r>
            <a:r>
              <a:rPr lang="en-US" sz="2400" dirty="0"/>
              <a:t> </a:t>
            </a:r>
            <a:r>
              <a:rPr lang="en-US" sz="2400" dirty="0" err="1"/>
              <a:t>tiêu</a:t>
            </a:r>
            <a:r>
              <a:rPr lang="en-US" sz="2400" dirty="0"/>
              <a:t> </a:t>
            </a:r>
            <a:r>
              <a:rPr lang="en-US" sz="2400" dirty="0" err="1"/>
              <a:t>cực</a:t>
            </a:r>
            <a:endParaRPr lang="en-US" sz="2400" dirty="0"/>
          </a:p>
          <a:p>
            <a:pPr algn="just">
              <a:buFontTx/>
              <a:buChar char="-"/>
            </a:pPr>
            <a:r>
              <a:rPr lang="en-US" sz="2400" b="1" dirty="0" err="1"/>
              <a:t>Xây</a:t>
            </a:r>
            <a:r>
              <a:rPr lang="en-US" sz="2400" b="1" dirty="0"/>
              <a:t> </a:t>
            </a:r>
            <a:r>
              <a:rPr lang="en-US" sz="2400" b="1" dirty="0" err="1"/>
              <a:t>dựng</a:t>
            </a:r>
            <a:r>
              <a:rPr lang="en-US" sz="2400" dirty="0"/>
              <a:t> </a:t>
            </a:r>
            <a:r>
              <a:rPr lang="en-US" sz="2400" dirty="0" err="1"/>
              <a:t>hệ</a:t>
            </a:r>
            <a:r>
              <a:rPr lang="en-US" sz="2400" dirty="0"/>
              <a:t> </a:t>
            </a:r>
            <a:r>
              <a:rPr lang="en-US" sz="2400" dirty="0" err="1"/>
              <a:t>thống</a:t>
            </a:r>
            <a:r>
              <a:rPr lang="en-US" sz="2400" dirty="0"/>
              <a:t> </a:t>
            </a:r>
            <a:r>
              <a:rPr lang="en-US" sz="2400" dirty="0" err="1"/>
              <a:t>và</a:t>
            </a:r>
            <a:r>
              <a:rPr lang="en-US" sz="2400" dirty="0"/>
              <a:t> </a:t>
            </a:r>
            <a:r>
              <a:rPr lang="en-US" sz="2400" dirty="0" err="1">
                <a:solidFill>
                  <a:srgbClr val="FF0000"/>
                </a:solidFill>
              </a:rPr>
              <a:t>thiết</a:t>
            </a:r>
            <a:r>
              <a:rPr lang="en-US" sz="2400" dirty="0">
                <a:solidFill>
                  <a:srgbClr val="FF0000"/>
                </a:solidFill>
              </a:rPr>
              <a:t> </a:t>
            </a:r>
            <a:r>
              <a:rPr lang="en-US" sz="2400" dirty="0" err="1">
                <a:solidFill>
                  <a:srgbClr val="FF0000"/>
                </a:solidFill>
              </a:rPr>
              <a:t>chế</a:t>
            </a:r>
            <a:r>
              <a:rPr lang="en-US" sz="2400" dirty="0">
                <a:solidFill>
                  <a:srgbClr val="FF0000"/>
                </a:solidFill>
              </a:rPr>
              <a:t> </a:t>
            </a:r>
            <a:r>
              <a:rPr lang="en-US" sz="2400" dirty="0" err="1"/>
              <a:t>quản</a:t>
            </a:r>
            <a:r>
              <a:rPr lang="en-US" sz="2400" dirty="0"/>
              <a:t> </a:t>
            </a:r>
            <a:r>
              <a:rPr lang="en-US" sz="2400" dirty="0" err="1"/>
              <a:t>lý</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phù</a:t>
            </a:r>
            <a:r>
              <a:rPr lang="en-US" sz="2400" dirty="0"/>
              <a:t> </a:t>
            </a:r>
            <a:r>
              <a:rPr lang="en-US" sz="2400" dirty="0" err="1"/>
              <a:t>hợp</a:t>
            </a:r>
            <a:r>
              <a:rPr lang="en-US" sz="2400" dirty="0"/>
              <a:t>, </a:t>
            </a:r>
            <a:r>
              <a:rPr lang="en-US" sz="2400" dirty="0" err="1"/>
              <a:t>làm</a:t>
            </a:r>
            <a:r>
              <a:rPr lang="en-US" sz="2400" dirty="0"/>
              <a:t> </a:t>
            </a:r>
            <a:r>
              <a:rPr lang="en-US" sz="2400" dirty="0" err="1"/>
              <a:t>cho</a:t>
            </a:r>
            <a:r>
              <a:rPr lang="en-US" sz="2400" dirty="0"/>
              <a:t> </a:t>
            </a:r>
            <a:r>
              <a:rPr lang="en-US" sz="2400" dirty="0" err="1"/>
              <a:t>xã</a:t>
            </a:r>
            <a:r>
              <a:rPr lang="en-US" sz="2400" dirty="0"/>
              <a:t> </a:t>
            </a:r>
            <a:r>
              <a:rPr lang="en-US" sz="2400" dirty="0" err="1"/>
              <a:t>hội</a:t>
            </a:r>
            <a:r>
              <a:rPr lang="en-US" sz="2400" dirty="0"/>
              <a:t> </a:t>
            </a:r>
            <a:r>
              <a:rPr lang="en-US" sz="2400" dirty="0" err="1"/>
              <a:t>mạng</a:t>
            </a:r>
            <a:r>
              <a:rPr lang="en-US" sz="2400" dirty="0"/>
              <a:t> </a:t>
            </a:r>
            <a:r>
              <a:rPr lang="en-US" sz="2400" dirty="0" err="1"/>
              <a:t>tích</a:t>
            </a:r>
            <a:r>
              <a:rPr lang="en-US" sz="2400" dirty="0"/>
              <a:t> </a:t>
            </a:r>
            <a:r>
              <a:rPr lang="en-US" sz="2400" dirty="0" err="1"/>
              <a:t>cực</a:t>
            </a:r>
            <a:r>
              <a:rPr lang="en-US" sz="2400" dirty="0"/>
              <a:t>, </a:t>
            </a:r>
            <a:r>
              <a:rPr lang="en-US" sz="2400" dirty="0" err="1"/>
              <a:t>tiến</a:t>
            </a:r>
            <a:r>
              <a:rPr lang="en-US" sz="2400" dirty="0"/>
              <a:t> </a:t>
            </a:r>
            <a:r>
              <a:rPr lang="en-US" sz="2400" dirty="0" err="1"/>
              <a:t>bộ</a:t>
            </a:r>
            <a:r>
              <a:rPr lang="en-US" sz="2400" dirty="0"/>
              <a:t>, </a:t>
            </a:r>
            <a:r>
              <a:rPr lang="en-US" sz="2400" dirty="0" err="1"/>
              <a:t>pháp</a:t>
            </a:r>
            <a:r>
              <a:rPr lang="en-US" sz="2400" dirty="0"/>
              <a:t> qui.</a:t>
            </a:r>
          </a:p>
          <a:p>
            <a:pPr algn="just"/>
            <a:r>
              <a:rPr lang="en-US" sz="2400" dirty="0"/>
              <a:t> - </a:t>
            </a:r>
            <a:r>
              <a:rPr lang="en-US" sz="2400" b="1" dirty="0" err="1"/>
              <a:t>Thậm</a:t>
            </a:r>
            <a:r>
              <a:rPr lang="en-US" sz="2400" b="1" dirty="0"/>
              <a:t> </a:t>
            </a:r>
            <a:r>
              <a:rPr lang="en-US" sz="2400" b="1" dirty="0" err="1"/>
              <a:t>chí</a:t>
            </a:r>
            <a:r>
              <a:rPr lang="en-US" sz="2400" dirty="0"/>
              <a:t> </a:t>
            </a:r>
            <a:r>
              <a:rPr lang="en-US" sz="2400" dirty="0" err="1"/>
              <a:t>sử</a:t>
            </a:r>
            <a:r>
              <a:rPr lang="en-US" sz="2400" dirty="0"/>
              <a:t> </a:t>
            </a:r>
            <a:r>
              <a:rPr lang="en-US" sz="2400" dirty="0" err="1"/>
              <a:t>dụng</a:t>
            </a:r>
            <a:r>
              <a:rPr lang="en-US" sz="2400" dirty="0"/>
              <a:t> </a:t>
            </a:r>
            <a:r>
              <a:rPr lang="en-US" sz="2400" dirty="0" err="1">
                <a:solidFill>
                  <a:srgbClr val="FF0000"/>
                </a:solidFill>
              </a:rPr>
              <a:t>vũ</a:t>
            </a:r>
            <a:r>
              <a:rPr lang="en-US" sz="2400" dirty="0">
                <a:solidFill>
                  <a:srgbClr val="FF0000"/>
                </a:solidFill>
              </a:rPr>
              <a:t> </a:t>
            </a:r>
            <a:r>
              <a:rPr lang="en-US" sz="2400" dirty="0" err="1">
                <a:solidFill>
                  <a:srgbClr val="FF0000"/>
                </a:solidFill>
              </a:rPr>
              <a:t>khí</a:t>
            </a:r>
            <a:r>
              <a:rPr lang="en-US" sz="2400" dirty="0">
                <a:solidFill>
                  <a:srgbClr val="FF0000"/>
                </a:solidFill>
              </a:rPr>
              <a:t> </a:t>
            </a:r>
            <a:r>
              <a:rPr lang="en-US" sz="2400" dirty="0" err="1">
                <a:solidFill>
                  <a:srgbClr val="FF0000"/>
                </a:solidFill>
              </a:rPr>
              <a:t>mạng</a:t>
            </a:r>
            <a:r>
              <a:rPr lang="en-US" sz="2400" dirty="0">
                <a:solidFill>
                  <a:srgbClr val="FF0000"/>
                </a:solidFill>
              </a:rPr>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r>
              <a:rPr lang="en-US" sz="2400" dirty="0">
                <a:solidFill>
                  <a:srgbClr val="FF0000"/>
                </a:solidFill>
              </a:rPr>
              <a:t> </a:t>
            </a:r>
            <a:r>
              <a:rPr lang="en-US" sz="2400" dirty="0" err="1"/>
              <a:t>trong</a:t>
            </a:r>
            <a:r>
              <a:rPr lang="en-US" sz="2400" dirty="0"/>
              <a:t> </a:t>
            </a:r>
            <a:r>
              <a:rPr lang="en-US" sz="2400" dirty="0" err="1"/>
              <a:t>đổi</a:t>
            </a:r>
            <a:r>
              <a:rPr lang="en-US" sz="2400" dirty="0"/>
              <a:t> </a:t>
            </a:r>
            <a:r>
              <a:rPr lang="en-US" sz="2400" dirty="0" err="1"/>
              <a:t>mới</a:t>
            </a:r>
            <a:r>
              <a:rPr lang="en-US" sz="2400" dirty="0"/>
              <a:t> </a:t>
            </a:r>
            <a:r>
              <a:rPr lang="en-US" sz="2400" dirty="0" err="1"/>
              <a:t>công</a:t>
            </a:r>
            <a:r>
              <a:rPr lang="en-US" sz="2400" dirty="0"/>
              <a:t> </a:t>
            </a:r>
            <a:r>
              <a:rPr lang="en-US" sz="2400" dirty="0" err="1"/>
              <a:t>tác</a:t>
            </a:r>
            <a:r>
              <a:rPr lang="en-US" sz="2400" dirty="0"/>
              <a:t> </a:t>
            </a:r>
            <a:r>
              <a:rPr lang="vi-VN" sz="2400" dirty="0"/>
              <a:t>lãnh đạo, quản lý và giao tiếp của cán bộ, công chức</a:t>
            </a:r>
            <a:r>
              <a:rPr lang="en-US" sz="2400" dirty="0"/>
              <a:t>.</a:t>
            </a:r>
          </a:p>
          <a:p>
            <a:pPr algn="just"/>
            <a:r>
              <a:rPr lang="en-US" sz="2400" dirty="0"/>
              <a:t>- </a:t>
            </a:r>
            <a:r>
              <a:rPr lang="en-US" sz="2400" b="1" dirty="0" err="1"/>
              <a:t>Cần</a:t>
            </a:r>
            <a:r>
              <a:rPr lang="en-US" sz="2400" b="1" dirty="0"/>
              <a:t> </a:t>
            </a:r>
            <a:r>
              <a:rPr lang="en-US" sz="2400" b="1" dirty="0" err="1"/>
              <a:t>có</a:t>
            </a:r>
            <a:r>
              <a:rPr lang="en-US" sz="2400" b="1" dirty="0"/>
              <a:t>: </a:t>
            </a:r>
            <a:r>
              <a:rPr lang="en-US" sz="2400" dirty="0">
                <a:solidFill>
                  <a:srgbClr val="FF0000"/>
                </a:solidFill>
              </a:rPr>
              <a:t>Tri </a:t>
            </a:r>
            <a:r>
              <a:rPr lang="en-US" sz="2400" dirty="0" err="1">
                <a:solidFill>
                  <a:srgbClr val="FF0000"/>
                </a:solidFill>
              </a:rPr>
              <a:t>thức</a:t>
            </a:r>
            <a:r>
              <a:rPr lang="en-US" sz="2400" dirty="0">
                <a:solidFill>
                  <a:srgbClr val="FF0000"/>
                </a:solidFill>
              </a:rPr>
              <a:t>, </a:t>
            </a:r>
            <a:r>
              <a:rPr lang="en-US" sz="2400" dirty="0" err="1">
                <a:solidFill>
                  <a:srgbClr val="FF0000"/>
                </a:solidFill>
              </a:rPr>
              <a:t>bản</a:t>
            </a:r>
            <a:r>
              <a:rPr lang="en-US" sz="2400" dirty="0">
                <a:solidFill>
                  <a:srgbClr val="FF0000"/>
                </a:solidFill>
              </a:rPr>
              <a:t> </a:t>
            </a:r>
            <a:r>
              <a:rPr lang="en-US" sz="2400" dirty="0" err="1">
                <a:solidFill>
                  <a:srgbClr val="FF0000"/>
                </a:solidFill>
              </a:rPr>
              <a:t>lĩnh</a:t>
            </a:r>
            <a:r>
              <a:rPr lang="en-US" sz="2400" dirty="0">
                <a:solidFill>
                  <a:srgbClr val="FF0000"/>
                </a:solidFill>
              </a:rPr>
              <a:t> </a:t>
            </a:r>
            <a:r>
              <a:rPr lang="en-US" sz="2400" dirty="0" err="1"/>
              <a:t>và</a:t>
            </a:r>
            <a:r>
              <a:rPr lang="en-US" sz="2400" dirty="0"/>
              <a:t> </a:t>
            </a:r>
            <a:r>
              <a:rPr lang="en-US" sz="2400" dirty="0" err="1">
                <a:solidFill>
                  <a:srgbClr val="FF0000"/>
                </a:solidFill>
              </a:rPr>
              <a:t>đạo</a:t>
            </a:r>
            <a:r>
              <a:rPr lang="en-US" sz="2400" dirty="0">
                <a:solidFill>
                  <a:srgbClr val="FF0000"/>
                </a:solidFill>
              </a:rPr>
              <a:t> </a:t>
            </a:r>
            <a:r>
              <a:rPr lang="en-US" sz="2400" dirty="0" err="1">
                <a:solidFill>
                  <a:srgbClr val="FF0000"/>
                </a:solidFill>
              </a:rPr>
              <a:t>đức</a:t>
            </a:r>
            <a:r>
              <a:rPr lang="en-US" sz="2400" dirty="0">
                <a:solidFill>
                  <a:srgbClr val="FF0000"/>
                </a:solidFill>
              </a:rPr>
              <a:t> </a:t>
            </a:r>
            <a:r>
              <a:rPr lang="en-US" sz="2400" dirty="0" err="1"/>
              <a:t>trong</a:t>
            </a:r>
            <a:r>
              <a:rPr lang="en-US" sz="2400" dirty="0"/>
              <a:t> </a:t>
            </a:r>
            <a:r>
              <a:rPr lang="en-US" sz="2400" dirty="0" err="1"/>
              <a:t>việc</a:t>
            </a:r>
            <a:r>
              <a:rPr lang="en-US" sz="2400" dirty="0"/>
              <a:t> </a:t>
            </a:r>
            <a:r>
              <a:rPr lang="en-US" sz="2400" dirty="0" err="1"/>
              <a:t>tiếp</a:t>
            </a:r>
            <a:r>
              <a:rPr lang="en-US" sz="2400" dirty="0"/>
              <a:t> </a:t>
            </a:r>
            <a:r>
              <a:rPr lang="en-US" sz="2400" dirty="0" err="1"/>
              <a:t>nhận</a:t>
            </a:r>
            <a:r>
              <a:rPr lang="en-US" sz="2400" dirty="0"/>
              <a:t>, </a:t>
            </a:r>
            <a:r>
              <a:rPr lang="en-US" sz="2400" dirty="0" err="1"/>
              <a:t>xử</a:t>
            </a:r>
            <a:r>
              <a:rPr lang="en-US" sz="2400" dirty="0"/>
              <a:t> </a:t>
            </a:r>
            <a:r>
              <a:rPr lang="en-US" sz="2400" dirty="0" err="1"/>
              <a:t>lý</a:t>
            </a:r>
            <a:r>
              <a:rPr lang="en-US" sz="2400" dirty="0"/>
              <a:t> </a:t>
            </a:r>
            <a:r>
              <a:rPr lang="en-US" sz="2400" dirty="0" err="1"/>
              <a:t>thông</a:t>
            </a:r>
            <a:r>
              <a:rPr lang="en-US" sz="2400" dirty="0"/>
              <a:t> tin, </a:t>
            </a:r>
            <a:r>
              <a:rPr lang="en-US" sz="2400" dirty="0" err="1"/>
              <a:t>vận</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409576" y="1219200"/>
            <a:ext cx="2343150" cy="419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LÀM GÌ?</a:t>
            </a:r>
          </a:p>
        </p:txBody>
      </p:sp>
      <p:sp>
        <p:nvSpPr>
          <p:cNvPr id="5" name="Rectangle 4"/>
          <p:cNvSpPr/>
          <p:nvPr/>
        </p:nvSpPr>
        <p:spPr>
          <a:xfrm>
            <a:off x="3228974" y="190500"/>
            <a:ext cx="7839075"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buFontTx/>
              <a:buChar char="-"/>
            </a:pPr>
            <a:r>
              <a:rPr lang="en-US" sz="2400" dirty="0"/>
              <a:t> </a:t>
            </a:r>
            <a:r>
              <a:rPr lang="en-US" sz="2400" b="1" dirty="0" err="1"/>
              <a:t>Đang</a:t>
            </a:r>
            <a:r>
              <a:rPr lang="en-US" sz="2400" b="1" dirty="0"/>
              <a:t> </a:t>
            </a:r>
            <a:r>
              <a:rPr lang="en-US" sz="2400" b="1" dirty="0" err="1"/>
              <a:t>có</a:t>
            </a:r>
            <a:r>
              <a:rPr lang="en-US" sz="2400" b="1" dirty="0"/>
              <a:t> </a:t>
            </a:r>
            <a:r>
              <a:rPr lang="en-US" sz="2400" b="1" dirty="0" err="1"/>
              <a:t>chủ</a:t>
            </a:r>
            <a:r>
              <a:rPr lang="en-US" sz="2400" b="1" dirty="0"/>
              <a:t> </a:t>
            </a:r>
            <a:r>
              <a:rPr lang="en-US" sz="2400" b="1" dirty="0" err="1"/>
              <a:t>trương</a:t>
            </a:r>
            <a:r>
              <a:rPr lang="en-US" sz="2400" b="1" dirty="0"/>
              <a:t>:</a:t>
            </a:r>
            <a:r>
              <a:rPr lang="en-US" sz="2400" dirty="0"/>
              <a:t> </a:t>
            </a:r>
            <a:r>
              <a:rPr lang="en-US" sz="2400" dirty="0" err="1"/>
              <a:t>Xây</a:t>
            </a:r>
            <a:r>
              <a:rPr lang="en-US" sz="2400" dirty="0"/>
              <a:t> </a:t>
            </a:r>
            <a:r>
              <a:rPr lang="en-US" sz="2400" dirty="0" err="1"/>
              <a:t>dựng</a:t>
            </a:r>
            <a:r>
              <a:rPr lang="en-US" sz="2400" dirty="0"/>
              <a:t> </a:t>
            </a:r>
            <a:r>
              <a:rPr lang="en-US" sz="2400" dirty="0" err="1"/>
              <a:t>đội</a:t>
            </a:r>
            <a:r>
              <a:rPr lang="en-US" sz="2400" dirty="0"/>
              <a:t> </a:t>
            </a:r>
            <a:r>
              <a:rPr lang="en-US" sz="2400" dirty="0" err="1"/>
              <a:t>ngũ</a:t>
            </a:r>
            <a:r>
              <a:rPr lang="en-US" sz="2400" dirty="0"/>
              <a:t> </a:t>
            </a:r>
            <a:r>
              <a:rPr lang="en-US" sz="2400" dirty="0" err="1"/>
              <a:t>cộng</a:t>
            </a:r>
            <a:r>
              <a:rPr lang="en-US" sz="2400" dirty="0"/>
              <a:t> </a:t>
            </a:r>
            <a:r>
              <a:rPr lang="en-US" sz="2400" dirty="0" err="1"/>
              <a:t>tác</a:t>
            </a:r>
            <a:r>
              <a:rPr lang="en-US" sz="2400" dirty="0"/>
              <a:t> </a:t>
            </a:r>
            <a:r>
              <a:rPr lang="en-US" sz="2400" dirty="0" err="1"/>
              <a:t>viên</a:t>
            </a:r>
            <a:r>
              <a:rPr lang="en-US" sz="2400" dirty="0"/>
              <a:t>, </a:t>
            </a:r>
            <a:r>
              <a:rPr lang="en-US" sz="2400" dirty="0" err="1"/>
              <a:t>dư</a:t>
            </a:r>
            <a:r>
              <a:rPr lang="en-US" sz="2400" dirty="0"/>
              <a:t> </a:t>
            </a:r>
            <a:r>
              <a:rPr lang="en-US" sz="2400" dirty="0" err="1"/>
              <a:t>luận</a:t>
            </a:r>
            <a:r>
              <a:rPr lang="en-US" sz="2400" dirty="0"/>
              <a:t> </a:t>
            </a:r>
            <a:r>
              <a:rPr lang="en-US" sz="2400" dirty="0" err="1"/>
              <a:t>viên</a:t>
            </a:r>
            <a:r>
              <a:rPr lang="en-US" sz="2400" dirty="0"/>
              <a:t> </a:t>
            </a:r>
            <a:r>
              <a:rPr lang="en-US" sz="2400" dirty="0" err="1"/>
              <a:t>ứng</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để</a:t>
            </a:r>
            <a:r>
              <a:rPr lang="en-US" sz="2400" dirty="0"/>
              <a:t> </a:t>
            </a:r>
            <a:r>
              <a:rPr lang="en-US" sz="2400" dirty="0" err="1"/>
              <a:t>tuyên</a:t>
            </a:r>
            <a:r>
              <a:rPr lang="en-US" sz="2400" dirty="0"/>
              <a:t> </a:t>
            </a:r>
            <a:r>
              <a:rPr lang="en-US" sz="2400" dirty="0" err="1"/>
              <a:t>truyền</a:t>
            </a:r>
            <a:r>
              <a:rPr lang="en-US" sz="2400" dirty="0"/>
              <a:t>, </a:t>
            </a:r>
            <a:r>
              <a:rPr lang="en-US" sz="2400" dirty="0" err="1"/>
              <a:t>vận</a:t>
            </a:r>
            <a:r>
              <a:rPr lang="en-US" sz="2400" dirty="0"/>
              <a:t> </a:t>
            </a:r>
            <a:r>
              <a:rPr lang="en-US" sz="2400" dirty="0" err="1"/>
              <a:t>động</a:t>
            </a:r>
            <a:r>
              <a:rPr lang="en-US" sz="2400" dirty="0"/>
              <a:t> </a:t>
            </a:r>
            <a:r>
              <a:rPr lang="en-US" sz="2400" dirty="0" err="1"/>
              <a:t>trong</a:t>
            </a:r>
            <a:r>
              <a:rPr lang="en-US" sz="2400" dirty="0"/>
              <a:t> </a:t>
            </a:r>
            <a:r>
              <a:rPr lang="en-US" sz="2400" dirty="0" err="1"/>
              <a:t>xã</a:t>
            </a:r>
            <a:r>
              <a:rPr lang="en-US" sz="2400" dirty="0"/>
              <a:t> </a:t>
            </a:r>
            <a:r>
              <a:rPr lang="en-US" sz="2400" dirty="0" err="1"/>
              <a:t>hội</a:t>
            </a:r>
            <a:r>
              <a:rPr lang="en-US" sz="2400" dirty="0"/>
              <a:t>, </a:t>
            </a:r>
            <a:r>
              <a:rPr lang="en-US" sz="2400" dirty="0" err="1"/>
              <a:t>phòng</a:t>
            </a:r>
            <a:r>
              <a:rPr lang="en-US" sz="2400" dirty="0"/>
              <a:t> </a:t>
            </a:r>
            <a:r>
              <a:rPr lang="en-US" sz="2400" dirty="0" err="1"/>
              <a:t>chống</a:t>
            </a:r>
            <a:r>
              <a:rPr lang="en-US" sz="2400" dirty="0"/>
              <a:t> </a:t>
            </a:r>
            <a:r>
              <a:rPr lang="en-US" sz="2400" dirty="0" err="1"/>
              <a:t>tiêu</a:t>
            </a:r>
            <a:r>
              <a:rPr lang="en-US" sz="2400" dirty="0"/>
              <a:t> </a:t>
            </a:r>
            <a:r>
              <a:rPr lang="en-US" sz="2400" dirty="0" err="1"/>
              <a:t>cực</a:t>
            </a:r>
            <a:r>
              <a:rPr lang="en-US" sz="2400" dirty="0"/>
              <a:t> do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đưa</a:t>
            </a:r>
            <a:r>
              <a:rPr lang="en-US" sz="2400" dirty="0"/>
              <a:t> </a:t>
            </a:r>
            <a:r>
              <a:rPr lang="en-US" sz="2400" dirty="0" err="1"/>
              <a:t>đến</a:t>
            </a:r>
            <a:r>
              <a:rPr lang="en-US" sz="2400" dirty="0"/>
              <a:t> </a:t>
            </a:r>
            <a:r>
              <a:rPr lang="en-US" sz="2400" i="1" dirty="0"/>
              <a:t>(</a:t>
            </a:r>
            <a:r>
              <a:rPr lang="en-US" sz="2400" i="1" dirty="0" err="1"/>
              <a:t>tổ</a:t>
            </a:r>
            <a:r>
              <a:rPr lang="en-US" sz="2400" i="1" dirty="0"/>
              <a:t> </a:t>
            </a:r>
            <a:r>
              <a:rPr lang="en-US" sz="2400" i="1" dirty="0" err="1"/>
              <a:t>chức</a:t>
            </a:r>
            <a:r>
              <a:rPr lang="en-US" sz="2400" i="1" dirty="0"/>
              <a:t> </a:t>
            </a:r>
            <a:r>
              <a:rPr lang="en-US" sz="2400" i="1" dirty="0" err="1"/>
              <a:t>đội</a:t>
            </a:r>
            <a:r>
              <a:rPr lang="en-US" sz="2400" i="1" dirty="0"/>
              <a:t> </a:t>
            </a:r>
            <a:r>
              <a:rPr lang="en-US" sz="2400" i="1" dirty="0" err="1"/>
              <a:t>ngũ</a:t>
            </a:r>
            <a:r>
              <a:rPr lang="en-US" sz="2400" i="1" dirty="0"/>
              <a:t>, </a:t>
            </a:r>
            <a:r>
              <a:rPr lang="en-US" sz="2400" i="1" dirty="0" err="1"/>
              <a:t>thiết</a:t>
            </a:r>
            <a:r>
              <a:rPr lang="en-US" sz="2400" i="1" dirty="0"/>
              <a:t> </a:t>
            </a:r>
            <a:r>
              <a:rPr lang="en-US" sz="2400" i="1" dirty="0" err="1"/>
              <a:t>lập</a:t>
            </a:r>
            <a:r>
              <a:rPr lang="en-US" sz="2400" i="1" dirty="0"/>
              <a:t> </a:t>
            </a:r>
            <a:r>
              <a:rPr lang="en-US" sz="2400" i="1" dirty="0" err="1"/>
              <a:t>hệ</a:t>
            </a:r>
            <a:r>
              <a:rPr lang="en-US" sz="2400" i="1" dirty="0"/>
              <a:t> </a:t>
            </a:r>
            <a:r>
              <a:rPr lang="en-US" sz="2400" i="1" dirty="0" err="1"/>
              <a:t>thống</a:t>
            </a:r>
            <a:r>
              <a:rPr lang="en-US" sz="2400" i="1" dirty="0"/>
              <a:t> </a:t>
            </a:r>
            <a:r>
              <a:rPr lang="en-US" sz="2400" i="1" dirty="0" err="1"/>
              <a:t>kết</a:t>
            </a:r>
            <a:r>
              <a:rPr lang="en-US" sz="2400" i="1" dirty="0"/>
              <a:t> </a:t>
            </a:r>
            <a:r>
              <a:rPr lang="en-US" sz="2400" i="1" dirty="0" err="1"/>
              <a:t>nối</a:t>
            </a:r>
            <a:r>
              <a:rPr lang="en-US" sz="2400" i="1" dirty="0"/>
              <a:t>, qui </a:t>
            </a:r>
            <a:r>
              <a:rPr lang="en-US" sz="2400" i="1" dirty="0" err="1"/>
              <a:t>ước</a:t>
            </a:r>
            <a:r>
              <a:rPr lang="en-US" sz="2400" i="1" dirty="0"/>
              <a:t> </a:t>
            </a:r>
            <a:r>
              <a:rPr lang="en-US" sz="2400" i="1" dirty="0" err="1"/>
              <a:t>hoạt</a:t>
            </a:r>
            <a:r>
              <a:rPr lang="en-US" sz="2400" i="1" dirty="0"/>
              <a:t> </a:t>
            </a:r>
            <a:r>
              <a:rPr lang="en-US" sz="2400" i="1" dirty="0" err="1"/>
              <a:t>động</a:t>
            </a:r>
            <a:r>
              <a:rPr lang="en-US" sz="2400" i="1" dirty="0"/>
              <a:t> </a:t>
            </a:r>
            <a:r>
              <a:rPr lang="en-US" sz="2400" i="1" dirty="0" err="1"/>
              <a:t>tự</a:t>
            </a:r>
            <a:r>
              <a:rPr lang="en-US" sz="2400" i="1" dirty="0"/>
              <a:t> </a:t>
            </a:r>
            <a:r>
              <a:rPr lang="en-US" sz="2400" i="1" dirty="0" err="1"/>
              <a:t>nguyện</a:t>
            </a:r>
            <a:r>
              <a:rPr lang="en-US" sz="2400" i="1" dirty="0"/>
              <a:t>, </a:t>
            </a:r>
            <a:r>
              <a:rPr lang="en-US" sz="2400" i="1" dirty="0" err="1"/>
              <a:t>cung</a:t>
            </a:r>
            <a:r>
              <a:rPr lang="en-US" sz="2400" i="1" dirty="0"/>
              <a:t> </a:t>
            </a:r>
            <a:r>
              <a:rPr lang="en-US" sz="2400" i="1" dirty="0" err="1"/>
              <a:t>cấp</a:t>
            </a:r>
            <a:r>
              <a:rPr lang="en-US" sz="2400" i="1" dirty="0"/>
              <a:t> </a:t>
            </a:r>
            <a:r>
              <a:rPr lang="en-US" sz="2400" i="1" dirty="0" err="1"/>
              <a:t>thông</a:t>
            </a:r>
            <a:r>
              <a:rPr lang="en-US" sz="2400" i="1" dirty="0"/>
              <a:t> tin, </a:t>
            </a:r>
            <a:r>
              <a:rPr lang="en-US" sz="2400" i="1" dirty="0" err="1"/>
              <a:t>đánh</a:t>
            </a:r>
            <a:r>
              <a:rPr lang="en-US" sz="2400" i="1" dirty="0"/>
              <a:t> </a:t>
            </a:r>
            <a:r>
              <a:rPr lang="en-US" sz="2400" i="1" dirty="0" err="1"/>
              <a:t>giá</a:t>
            </a:r>
            <a:r>
              <a:rPr lang="en-US" sz="2400" i="1" dirty="0"/>
              <a:t>, </a:t>
            </a:r>
            <a:r>
              <a:rPr lang="en-US" sz="2400" i="1" dirty="0" err="1"/>
              <a:t>biểu</a:t>
            </a:r>
            <a:r>
              <a:rPr lang="en-US" sz="2400" i="1" dirty="0"/>
              <a:t> </a:t>
            </a:r>
            <a:r>
              <a:rPr lang="en-US" sz="2400" i="1" dirty="0" err="1"/>
              <a:t>dương</a:t>
            </a:r>
            <a:r>
              <a:rPr lang="en-US" sz="2400" i="1" dirty="0"/>
              <a:t>, </a:t>
            </a:r>
            <a:r>
              <a:rPr lang="en-US" sz="2400" i="1" dirty="0" err="1"/>
              <a:t>khen</a:t>
            </a:r>
            <a:r>
              <a:rPr lang="en-US" sz="2400" i="1" dirty="0"/>
              <a:t> </a:t>
            </a:r>
            <a:r>
              <a:rPr lang="en-US" sz="2400" i="1" dirty="0" err="1"/>
              <a:t>thưởng</a:t>
            </a:r>
            <a:r>
              <a:rPr lang="en-US" sz="2400" i="1" dirty="0"/>
              <a:t>).</a:t>
            </a:r>
            <a:r>
              <a:rPr lang="en-US" sz="2400" dirty="0"/>
              <a:t> </a:t>
            </a:r>
          </a:p>
          <a:p>
            <a:pPr algn="just">
              <a:buFontTx/>
              <a:buChar char="-"/>
            </a:pPr>
            <a:r>
              <a:rPr lang="en-US" sz="2400" b="1" dirty="0"/>
              <a:t> </a:t>
            </a:r>
            <a:r>
              <a:rPr lang="en-US" sz="2400" b="1" dirty="0" err="1"/>
              <a:t>Đang</a:t>
            </a:r>
            <a:r>
              <a:rPr lang="en-US" sz="2400" b="1" dirty="0"/>
              <a:t> </a:t>
            </a:r>
            <a:r>
              <a:rPr lang="en-US" sz="2400" b="1" dirty="0" err="1"/>
              <a:t>có</a:t>
            </a:r>
            <a:r>
              <a:rPr lang="en-US" sz="2400" b="1" dirty="0"/>
              <a:t> </a:t>
            </a:r>
            <a:r>
              <a:rPr lang="en-US" sz="2400" b="1" dirty="0" err="1"/>
              <a:t>định</a:t>
            </a:r>
            <a:r>
              <a:rPr lang="en-US" sz="2400" b="1" dirty="0"/>
              <a:t> </a:t>
            </a:r>
            <a:r>
              <a:rPr lang="en-US" sz="2400" b="1" dirty="0" err="1"/>
              <a:t>hướng</a:t>
            </a:r>
            <a:r>
              <a:rPr lang="en-US" sz="2400" b="1" dirty="0"/>
              <a:t>:</a:t>
            </a:r>
            <a:r>
              <a:rPr lang="en-US" sz="2400" dirty="0"/>
              <a:t> </a:t>
            </a:r>
            <a:r>
              <a:rPr lang="en-US" sz="2400" dirty="0" err="1"/>
              <a:t>Khuyến</a:t>
            </a:r>
            <a:r>
              <a:rPr lang="en-US" sz="2400" dirty="0"/>
              <a:t> </a:t>
            </a:r>
            <a:r>
              <a:rPr lang="en-US" sz="2400" dirty="0" err="1"/>
              <a:t>khích</a:t>
            </a:r>
            <a:r>
              <a:rPr lang="en-US" sz="2400" dirty="0"/>
              <a:t> </a:t>
            </a:r>
            <a:r>
              <a:rPr lang="en-US" sz="2400" dirty="0" err="1"/>
              <a:t>các</a:t>
            </a:r>
            <a:r>
              <a:rPr lang="en-US" sz="2400" dirty="0"/>
              <a:t> </a:t>
            </a:r>
            <a:r>
              <a:rPr lang="en-US" sz="2400" dirty="0" err="1"/>
              <a:t>doanh</a:t>
            </a:r>
            <a:r>
              <a:rPr lang="en-US" sz="2400" dirty="0"/>
              <a:t> </a:t>
            </a:r>
            <a:r>
              <a:rPr lang="en-US" sz="2400" dirty="0" err="1"/>
              <a:t>nghiệp</a:t>
            </a:r>
            <a:r>
              <a:rPr lang="en-US" sz="2400" dirty="0"/>
              <a:t>, </a:t>
            </a:r>
            <a:r>
              <a:rPr lang="en-US" sz="2400" dirty="0" err="1"/>
              <a:t>cơ</a:t>
            </a:r>
            <a:r>
              <a:rPr lang="en-US" sz="2400" dirty="0"/>
              <a:t> </a:t>
            </a:r>
            <a:r>
              <a:rPr lang="en-US" sz="2400" dirty="0" err="1"/>
              <a:t>quan</a:t>
            </a:r>
            <a:r>
              <a:rPr lang="en-US" sz="2400" dirty="0"/>
              <a:t>, </a:t>
            </a:r>
            <a:r>
              <a:rPr lang="en-US" sz="2400" dirty="0" err="1"/>
              <a:t>đơn</a:t>
            </a:r>
            <a:r>
              <a:rPr lang="en-US" sz="2400" dirty="0"/>
              <a:t> </a:t>
            </a:r>
            <a:r>
              <a:rPr lang="en-US" sz="2400" dirty="0" err="1"/>
              <a:t>vị</a:t>
            </a:r>
            <a:r>
              <a:rPr lang="en-US" sz="2400" dirty="0"/>
              <a:t> </a:t>
            </a:r>
            <a:r>
              <a:rPr lang="en-US" sz="2400" dirty="0" err="1"/>
              <a:t>nghiên</a:t>
            </a:r>
            <a:r>
              <a:rPr lang="en-US" sz="2400" dirty="0"/>
              <a:t> </a:t>
            </a:r>
            <a:r>
              <a:rPr lang="en-US" sz="2400" dirty="0" err="1"/>
              <a:t>cứu</a:t>
            </a:r>
            <a:r>
              <a:rPr lang="en-US" sz="2400" dirty="0"/>
              <a:t>, </a:t>
            </a:r>
            <a:r>
              <a:rPr lang="en-US" sz="2400" dirty="0" err="1"/>
              <a:t>ứng</a:t>
            </a:r>
            <a:r>
              <a:rPr lang="en-US" sz="2400" dirty="0"/>
              <a:t> </a:t>
            </a:r>
            <a:r>
              <a:rPr lang="en-US" sz="2400" dirty="0" err="1"/>
              <a:t>dụng</a:t>
            </a:r>
            <a:r>
              <a:rPr lang="en-US" sz="2400" dirty="0"/>
              <a:t> </a:t>
            </a:r>
            <a:r>
              <a:rPr lang="en-US" sz="2400" dirty="0" err="1"/>
              <a:t>công</a:t>
            </a:r>
            <a:r>
              <a:rPr lang="en-US" sz="2400" dirty="0"/>
              <a:t> </a:t>
            </a:r>
            <a:r>
              <a:rPr lang="en-US" sz="2400" dirty="0" err="1"/>
              <a:t>nghệ</a:t>
            </a:r>
            <a:r>
              <a:rPr lang="en-US" sz="2400" dirty="0"/>
              <a:t> </a:t>
            </a:r>
            <a:r>
              <a:rPr lang="en-US" sz="2400" dirty="0" err="1"/>
              <a:t>sử</a:t>
            </a:r>
            <a:r>
              <a:rPr lang="en-US" sz="2400" dirty="0"/>
              <a:t> </a:t>
            </a:r>
            <a:r>
              <a:rPr lang="en-US" sz="2400" dirty="0" err="1"/>
              <a:t>dụng</a:t>
            </a:r>
            <a:r>
              <a:rPr lang="en-US" sz="2400" dirty="0"/>
              <a:t> </a:t>
            </a:r>
            <a:r>
              <a:rPr lang="en-US" sz="2400" dirty="0" err="1"/>
              <a:t>mạng</a:t>
            </a:r>
            <a:r>
              <a:rPr lang="en-US" sz="2400" dirty="0"/>
              <a:t> </a:t>
            </a:r>
            <a:r>
              <a:rPr lang="en-US" sz="2400" dirty="0" err="1"/>
              <a:t>để</a:t>
            </a:r>
            <a:r>
              <a:rPr lang="en-US" sz="2400" dirty="0"/>
              <a:t> </a:t>
            </a:r>
            <a:r>
              <a:rPr lang="en-US" sz="2400" dirty="0" err="1"/>
              <a:t>kinh</a:t>
            </a:r>
            <a:r>
              <a:rPr lang="en-US" sz="2400" dirty="0"/>
              <a:t> </a:t>
            </a:r>
            <a:r>
              <a:rPr lang="en-US" sz="2400" dirty="0" err="1"/>
              <a:t>doanh</a:t>
            </a:r>
            <a:r>
              <a:rPr lang="en-US" sz="2400" dirty="0"/>
              <a:t>, </a:t>
            </a:r>
            <a:r>
              <a:rPr lang="en-US" sz="2400" dirty="0" err="1"/>
              <a:t>hướng</a:t>
            </a:r>
            <a:r>
              <a:rPr lang="en-US" sz="2400" dirty="0"/>
              <a:t> </a:t>
            </a:r>
            <a:r>
              <a:rPr lang="en-US" sz="2400" dirty="0" err="1"/>
              <a:t>đến</a:t>
            </a:r>
            <a:r>
              <a:rPr lang="en-US" sz="2400" dirty="0"/>
              <a:t> </a:t>
            </a:r>
            <a:r>
              <a:rPr lang="en-US" sz="2400" dirty="0" err="1">
                <a:solidFill>
                  <a:srgbClr val="FF0000"/>
                </a:solidFill>
              </a:rPr>
              <a:t>Chính</a:t>
            </a:r>
            <a:r>
              <a:rPr lang="en-US" sz="2400" dirty="0">
                <a:solidFill>
                  <a:srgbClr val="FF0000"/>
                </a:solidFill>
              </a:rPr>
              <a:t> </a:t>
            </a:r>
            <a:r>
              <a:rPr lang="en-US" sz="2400" dirty="0" err="1">
                <a:solidFill>
                  <a:srgbClr val="FF0000"/>
                </a:solidFill>
              </a:rPr>
              <a:t>phủ</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en-US" sz="2400" dirty="0">
                <a:solidFill>
                  <a:srgbClr val="FF0000"/>
                </a:solidFill>
              </a:rPr>
              <a:t> - </a:t>
            </a:r>
            <a:r>
              <a:rPr lang="en-US" sz="2400" dirty="0" err="1">
                <a:solidFill>
                  <a:srgbClr val="FF0000"/>
                </a:solidFill>
              </a:rPr>
              <a:t>Công</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en-US" sz="2400" dirty="0">
                <a:solidFill>
                  <a:srgbClr val="FF0000"/>
                </a:solidFill>
              </a:rPr>
              <a:t> - </a:t>
            </a:r>
            <a:r>
              <a:rPr lang="vi-VN" sz="2400" dirty="0">
                <a:solidFill>
                  <a:srgbClr val="FF0000"/>
                </a:solidFill>
              </a:rPr>
              <a:t>Lãnh đạo và quản lý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vi-VN" sz="2400" dirty="0">
                <a:solidFill>
                  <a:srgbClr val="FF0000"/>
                </a:solidFill>
              </a:rPr>
              <a:t> - nắm bắt tư tưởng, nguyện vọng, tuyên vận cũng qua mạng xã hội</a:t>
            </a:r>
            <a:r>
              <a:rPr lang="en-US" sz="2400" dirty="0"/>
              <a:t>.</a:t>
            </a:r>
          </a:p>
          <a:p>
            <a:pPr algn="just"/>
            <a:r>
              <a:rPr lang="en-US" sz="2400" b="1" dirty="0">
                <a:solidFill>
                  <a:schemeClr val="tx1"/>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Kỹ năng xử lý tình huống giao tiếp trên mạng xã hội là cần thiết và cấp thiết.</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6226" y="503426"/>
            <a:ext cx="7324724" cy="1261884"/>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XÂY DỰNG HỆ THỐNG PHÁP LUẬT HOÀN THIỆN VỀ MẠNG XÃ HỘI </a:t>
            </a:r>
            <a:r>
              <a:rPr lang="en-US" sz="2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(MỚI CÓ LUẬT AN NINH MẠNG VÀ CÁC NGHỊ ĐỊNH)</a:t>
            </a:r>
          </a:p>
        </p:txBody>
      </p:sp>
      <p:sp>
        <p:nvSpPr>
          <p:cNvPr id="3" name="Right Arrow 2"/>
          <p:cNvSpPr/>
          <p:nvPr/>
        </p:nvSpPr>
        <p:spPr>
          <a:xfrm>
            <a:off x="504825" y="1290696"/>
            <a:ext cx="3238500" cy="4310003"/>
          </a:xfrm>
          <a:prstGeom prst="rightArrow">
            <a:avLst>
              <a:gd name="adj1" fmla="val 50000"/>
              <a:gd name="adj2" fmla="val 496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MẠNG </a:t>
            </a:r>
          </a:p>
          <a:p>
            <a:pPr algn="ctr"/>
            <a:r>
              <a:rPr lang="en-US" sz="2800" b="1" dirty="0">
                <a:solidFill>
                  <a:srgbClr val="FF0000"/>
                </a:solidFill>
                <a:latin typeface="Times New Roman" pitchFamily="18" charset="0"/>
                <a:cs typeface="Times New Roman" pitchFamily="18" charset="0"/>
              </a:rPr>
              <a:t>XÃ HỘI</a:t>
            </a:r>
          </a:p>
        </p:txBody>
      </p:sp>
      <p:sp>
        <p:nvSpPr>
          <p:cNvPr id="5" name="Rectangle 4">
            <a:extLst>
              <a:ext uri="{FF2B5EF4-FFF2-40B4-BE49-F238E27FC236}">
                <a16:creationId xmlns:a16="http://schemas.microsoft.com/office/drawing/2014/main" id="{A7631A41-79D6-44BD-905E-3DFA672534F9}"/>
              </a:ext>
            </a:extLst>
          </p:cNvPr>
          <p:cNvSpPr/>
          <p:nvPr/>
        </p:nvSpPr>
        <p:spPr>
          <a:xfrm>
            <a:off x="4086226" y="2091630"/>
            <a:ext cx="7391399" cy="138499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MẠNG XÃ HỘI CẦN THIẾT LÀ VŨ KHÍ ĐỂ TUYÊN TRUYỀN, PHỔ BIẾN, GIÁO DỤC PHÁP LUẬT</a:t>
            </a:r>
          </a:p>
        </p:txBody>
      </p:sp>
      <p:sp>
        <p:nvSpPr>
          <p:cNvPr id="6" name="Rectangle 5">
            <a:extLst>
              <a:ext uri="{FF2B5EF4-FFF2-40B4-BE49-F238E27FC236}">
                <a16:creationId xmlns:a16="http://schemas.microsoft.com/office/drawing/2014/main" id="{3A5CEB48-6C94-4A16-ABA9-D413F8160F0F}"/>
              </a:ext>
            </a:extLst>
          </p:cNvPr>
          <p:cNvSpPr/>
          <p:nvPr/>
        </p:nvSpPr>
        <p:spPr>
          <a:xfrm>
            <a:off x="4086226" y="3955345"/>
            <a:ext cx="7391399" cy="138499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SỬ DỤNG MẠNG XÃ HỘI LÀM CÔNG CỤ GIÁO DỤC CỘNG ĐỒNG, XÂY DỰNG PHÁP CHẾ XÃ HỘI CHỦ NGHĨA </a:t>
            </a:r>
          </a:p>
        </p:txBody>
      </p:sp>
      <p:sp>
        <p:nvSpPr>
          <p:cNvPr id="2" name="Arrow: Right 1">
            <a:extLst>
              <a:ext uri="{FF2B5EF4-FFF2-40B4-BE49-F238E27FC236}">
                <a16:creationId xmlns:a16="http://schemas.microsoft.com/office/drawing/2014/main" id="{E34FC374-AF39-446A-9F4B-8B2E0F5A52F5}"/>
              </a:ext>
            </a:extLst>
          </p:cNvPr>
          <p:cNvSpPr/>
          <p:nvPr/>
        </p:nvSpPr>
        <p:spPr>
          <a:xfrm>
            <a:off x="3390900" y="808033"/>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EAB46BC-A8A8-470B-8370-62AE9DBCF317}"/>
              </a:ext>
            </a:extLst>
          </p:cNvPr>
          <p:cNvSpPr/>
          <p:nvPr/>
        </p:nvSpPr>
        <p:spPr>
          <a:xfrm>
            <a:off x="3390900" y="2237333"/>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2BE4EEB-46C5-4388-BF2D-15681ACF59A8}"/>
              </a:ext>
            </a:extLst>
          </p:cNvPr>
          <p:cNvSpPr/>
          <p:nvPr/>
        </p:nvSpPr>
        <p:spPr>
          <a:xfrm>
            <a:off x="3390900" y="4270154"/>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246329352-TucAnhSinhTinh-1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0" y="187410"/>
            <a:ext cx="4965701" cy="6441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a:off x="6791325" y="0"/>
            <a:ext cx="4191000" cy="2743200"/>
          </a:xfrm>
          <a:prstGeom prst="cloudCallout">
            <a:avLst>
              <a:gd name="adj1" fmla="val -78940"/>
              <a:gd name="adj2" fmla="val 59606"/>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endParaRPr lang="en-US"/>
          </a:p>
        </p:txBody>
      </p:sp>
      <p:sp>
        <p:nvSpPr>
          <p:cNvPr id="3076" name="WordArt 4"/>
          <p:cNvSpPr>
            <a:spLocks noChangeArrowheads="1" noChangeShapeType="1" noTextEdit="1"/>
          </p:cNvSpPr>
          <p:nvPr/>
        </p:nvSpPr>
        <p:spPr bwMode="auto">
          <a:xfrm>
            <a:off x="7591425" y="390525"/>
            <a:ext cx="2590800" cy="1600200"/>
          </a:xfrm>
          <a:prstGeom prst="rect">
            <a:avLst/>
          </a:prstGeom>
        </p:spPr>
        <p:txBody>
          <a:bodyPr wrap="none" fromWordArt="1">
            <a:prstTxWarp prst="textSlantUp">
              <a:avLst>
                <a:gd name="adj" fmla="val 32056"/>
              </a:avLst>
            </a:prstTxWarp>
          </a:bodyPr>
          <a:lstStyle/>
          <a:p>
            <a:pPr algn="ct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Em</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 </a:t>
            </a: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xin</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 </a:t>
            </a: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hết</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a:t>
            </a:r>
          </a:p>
        </p:txBody>
      </p:sp>
    </p:spTree>
    <p:extLst>
      <p:ext uri="{BB962C8B-B14F-4D97-AF65-F5344CB8AC3E}">
        <p14:creationId xmlns:p14="http://schemas.microsoft.com/office/powerpoint/2010/main" val="372903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diamond(in)">
                                      <p:cBhvr>
                                        <p:cTn id="1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920603" y="128849"/>
            <a:ext cx="3187373" cy="1504604"/>
          </a:xfrm>
          <a:prstGeom prst="horizontalScroll">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rgbClr val="0000FF"/>
                </a:solidFill>
              </a:rPr>
              <a:t>NHỮNG</a:t>
            </a:r>
            <a:endParaRPr lang="en-US" sz="2400" b="1" dirty="0">
              <a:solidFill>
                <a:srgbClr val="0000FF"/>
              </a:solidFill>
            </a:endParaRPr>
          </a:p>
          <a:p>
            <a:pPr algn="ctr"/>
            <a:r>
              <a:rPr lang="vi-VN" sz="2400" b="1" dirty="0">
                <a:solidFill>
                  <a:srgbClr val="0000FF"/>
                </a:solidFill>
              </a:rPr>
              <a:t> VẤN ĐỀ CHUNG</a:t>
            </a:r>
            <a:endParaRPr lang="en-US" sz="2400" b="1" dirty="0">
              <a:solidFill>
                <a:srgbClr val="0000FF"/>
              </a:solidFill>
            </a:endParaRPr>
          </a:p>
        </p:txBody>
      </p:sp>
      <p:sp>
        <p:nvSpPr>
          <p:cNvPr id="4" name="Right Arrow 3"/>
          <p:cNvSpPr/>
          <p:nvPr/>
        </p:nvSpPr>
        <p:spPr>
          <a:xfrm>
            <a:off x="357697" y="322120"/>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rPr>
              <a:t>I</a:t>
            </a:r>
            <a:endParaRPr lang="en-US" sz="2400" b="1" dirty="0">
              <a:solidFill>
                <a:srgbClr val="FF0000"/>
              </a:solidFill>
            </a:endParaRPr>
          </a:p>
        </p:txBody>
      </p:sp>
      <p:sp>
        <p:nvSpPr>
          <p:cNvPr id="5" name="Right Arrow 4"/>
          <p:cNvSpPr/>
          <p:nvPr/>
        </p:nvSpPr>
        <p:spPr>
          <a:xfrm>
            <a:off x="1638647" y="1709649"/>
            <a:ext cx="2385753" cy="412311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TÍNH CHẤT</a:t>
            </a:r>
            <a:endParaRPr lang="vi-VN"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20015965"/>
              </p:ext>
            </p:extLst>
          </p:nvPr>
        </p:nvGraphicFramePr>
        <p:xfrm>
          <a:off x="3947717" y="694203"/>
          <a:ext cx="7636625" cy="5469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6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515389" y="33810"/>
            <a:ext cx="2764293" cy="1267476"/>
          </a:xfrm>
          <a:prstGeom prst="horizontalScroll">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rgbClr val="0000FF"/>
                </a:solidFill>
              </a:rPr>
              <a:t>NHỮNG VẤN ĐỀ CHUNG</a:t>
            </a:r>
            <a:endParaRPr lang="en-US" sz="2400" b="1" dirty="0">
              <a:solidFill>
                <a:srgbClr val="0000FF"/>
              </a:solidFill>
            </a:endParaRPr>
          </a:p>
        </p:txBody>
      </p:sp>
      <p:sp>
        <p:nvSpPr>
          <p:cNvPr id="4" name="Right Arrow 3"/>
          <p:cNvSpPr/>
          <p:nvPr/>
        </p:nvSpPr>
        <p:spPr>
          <a:xfrm>
            <a:off x="103909" y="51261"/>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rPr>
              <a:t>I</a:t>
            </a:r>
            <a:endParaRPr lang="en-US" sz="2400" b="1" dirty="0">
              <a:solidFill>
                <a:srgbClr val="FF0000"/>
              </a:solidFill>
            </a:endParaRPr>
          </a:p>
        </p:txBody>
      </p:sp>
      <p:sp>
        <p:nvSpPr>
          <p:cNvPr id="5" name="Right Arrow 4"/>
          <p:cNvSpPr/>
          <p:nvPr/>
        </p:nvSpPr>
        <p:spPr>
          <a:xfrm>
            <a:off x="408478" y="1301286"/>
            <a:ext cx="1976409" cy="356616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NHẬN THỨC</a:t>
            </a:r>
          </a:p>
        </p:txBody>
      </p:sp>
      <p:sp>
        <p:nvSpPr>
          <p:cNvPr id="2" name="Rectangle 1"/>
          <p:cNvSpPr/>
          <p:nvPr/>
        </p:nvSpPr>
        <p:spPr>
          <a:xfrm>
            <a:off x="2433607" y="1301286"/>
            <a:ext cx="4426136" cy="4807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Pháp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luật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tựu</a:t>
            </a:r>
            <a:r>
              <a:rPr lang="en-US" sz="2800" dirty="0">
                <a:solidFill>
                  <a:srgbClr val="0000FF"/>
                </a:solidFill>
                <a:latin typeface="Times New Roman" panose="02020603050405020304" pitchFamily="18" charset="0"/>
                <a:cs typeface="Times New Roman" panose="02020603050405020304" pitchFamily="18" charset="0"/>
              </a:rPr>
              <a:t> khoa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triển</a:t>
            </a:r>
            <a:endParaRPr lang="en-US" sz="2800" dirty="0">
              <a:solidFill>
                <a:srgbClr val="0000FF"/>
              </a:solidFill>
              <a:latin typeface="Times New Roman" panose="02020603050405020304" pitchFamily="18" charset="0"/>
              <a:cs typeface="Times New Roman" panose="02020603050405020304" pitchFamily="18" charset="0"/>
            </a:endParaRPr>
          </a:p>
          <a:p>
            <a:pPr algn="ct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XÃ HỘI NGƯỜI</a:t>
            </a:r>
            <a:r>
              <a:rPr lang="en-US" sz="3600" dirty="0">
                <a:solidFill>
                  <a:srgbClr val="0000FF"/>
                </a:solidFill>
                <a:latin typeface="Times New Roman" panose="02020603050405020304" pitchFamily="18" charset="0"/>
                <a:cs typeface="Times New Roman" panose="02020603050405020304" pitchFamily="18" charset="0"/>
              </a:rPr>
              <a:t>.</a:t>
            </a:r>
            <a:endParaRPr lang="vi-VN" sz="3600" dirty="0">
              <a:solidFill>
                <a:srgbClr val="0000FF"/>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04272E0-21C8-466E-8BC6-55F0169F3916}"/>
              </a:ext>
            </a:extLst>
          </p:cNvPr>
          <p:cNvSpPr/>
          <p:nvPr/>
        </p:nvSpPr>
        <p:spPr>
          <a:xfrm>
            <a:off x="7371580" y="649724"/>
            <a:ext cx="4305031"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Do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7ED46035-C0FB-46DE-BA5C-58A15AF36C7C}"/>
              </a:ext>
            </a:extLst>
          </p:cNvPr>
          <p:cNvSpPr/>
          <p:nvPr/>
        </p:nvSpPr>
        <p:spPr>
          <a:xfrm>
            <a:off x="7059474" y="912241"/>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Rectangle: Rounded Corners 12">
            <a:extLst>
              <a:ext uri="{FF2B5EF4-FFF2-40B4-BE49-F238E27FC236}">
                <a16:creationId xmlns:a16="http://schemas.microsoft.com/office/drawing/2014/main" id="{8E5CE93D-59C3-4A45-A2BA-76AA117BB78B}"/>
              </a:ext>
            </a:extLst>
          </p:cNvPr>
          <p:cNvSpPr/>
          <p:nvPr/>
        </p:nvSpPr>
        <p:spPr>
          <a:xfrm>
            <a:off x="7434422" y="1983300"/>
            <a:ext cx="4318680"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BF6528C6-39E9-49B8-9048-723DC3256E14}"/>
              </a:ext>
            </a:extLst>
          </p:cNvPr>
          <p:cNvSpPr/>
          <p:nvPr/>
        </p:nvSpPr>
        <p:spPr>
          <a:xfrm>
            <a:off x="7059474" y="2222405"/>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Rectangle: Rounded Corners 14">
            <a:extLst>
              <a:ext uri="{FF2B5EF4-FFF2-40B4-BE49-F238E27FC236}">
                <a16:creationId xmlns:a16="http://schemas.microsoft.com/office/drawing/2014/main" id="{3740480D-2391-4A50-A044-2A3262BB1428}"/>
              </a:ext>
            </a:extLst>
          </p:cNvPr>
          <p:cNvSpPr/>
          <p:nvPr/>
        </p:nvSpPr>
        <p:spPr>
          <a:xfrm>
            <a:off x="7434421" y="3273114"/>
            <a:ext cx="4318680" cy="1402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xu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40A32F45-B1EB-4787-BDCE-C54D915D9B95}"/>
              </a:ext>
            </a:extLst>
          </p:cNvPr>
          <p:cNvSpPr/>
          <p:nvPr/>
        </p:nvSpPr>
        <p:spPr>
          <a:xfrm>
            <a:off x="7110220" y="3488149"/>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Rectangle: Rounded Corners 16">
            <a:extLst>
              <a:ext uri="{FF2B5EF4-FFF2-40B4-BE49-F238E27FC236}">
                <a16:creationId xmlns:a16="http://schemas.microsoft.com/office/drawing/2014/main" id="{A68A196F-1B4B-4BDF-9ED6-862AD44F3C4E}"/>
              </a:ext>
            </a:extLst>
          </p:cNvPr>
          <p:cNvSpPr/>
          <p:nvPr/>
        </p:nvSpPr>
        <p:spPr>
          <a:xfrm>
            <a:off x="7434421" y="4828132"/>
            <a:ext cx="4276161" cy="15821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luật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tế</a:t>
            </a:r>
            <a:r>
              <a:rPr lang="en-US" sz="2400" i="1" dirty="0">
                <a:latin typeface="Times New Roman" panose="02020603050405020304" pitchFamily="18" charset="0"/>
                <a:cs typeface="Times New Roman" panose="02020603050405020304" pitchFamily="18" charset="0"/>
              </a:rPr>
              <a:t>)</a:t>
            </a:r>
          </a:p>
        </p:txBody>
      </p:sp>
      <p:sp>
        <p:nvSpPr>
          <p:cNvPr id="18" name="Arrow: Right 17">
            <a:extLst>
              <a:ext uri="{FF2B5EF4-FFF2-40B4-BE49-F238E27FC236}">
                <a16:creationId xmlns:a16="http://schemas.microsoft.com/office/drawing/2014/main" id="{EE2E079E-8BC4-483B-AD6B-CAB4D971D40C}"/>
              </a:ext>
            </a:extLst>
          </p:cNvPr>
          <p:cNvSpPr/>
          <p:nvPr/>
        </p:nvSpPr>
        <p:spPr>
          <a:xfrm>
            <a:off x="7110220" y="5070472"/>
            <a:ext cx="522720" cy="8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91772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56521" y="262719"/>
            <a:ext cx="2016893" cy="6332562"/>
          </a:xfrm>
          <a:prstGeom prst="rightArrow">
            <a:avLst>
              <a:gd name="adj1" fmla="val 50000"/>
              <a:gd name="adj2" fmla="val 526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PHÁP LUẬT NƯỚC CHXHCN VIỆT NAM</a:t>
            </a:r>
          </a:p>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15205" y="1257300"/>
            <a:ext cx="3462803" cy="24471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CSVN.</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15205" y="3742907"/>
            <a:ext cx="3462803" cy="202160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a:t>
            </a:r>
          </a:p>
          <a:p>
            <a:pPr algn="ct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endParaRPr lang="en-US" sz="2400" dirty="0">
              <a:solidFill>
                <a:srgbClr val="0000FF"/>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đạo</a:t>
            </a:r>
            <a:endParaRPr lang="en-US" sz="2400" dirty="0">
              <a:solidFill>
                <a:srgbClr val="0000FF"/>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8036404" y="1257300"/>
            <a:ext cx="3646516" cy="21147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giữa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036404" y="3451602"/>
            <a:ext cx="3646516" cy="23065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i="1" dirty="0">
              <a:solidFill>
                <a:srgbClr val="0000FF"/>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XHCN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trọng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nghiêm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chỉnh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ngoại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lệ</a:t>
            </a:r>
            <a:r>
              <a:rPr lang="en-US" sz="2400" dirty="0">
                <a:solidFill>
                  <a:srgbClr val="0000FF"/>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Điều</a:t>
            </a:r>
            <a:r>
              <a:rPr lang="en-US" sz="2000" i="1" dirty="0">
                <a:solidFill>
                  <a:srgbClr val="0000FF"/>
                </a:solidFill>
                <a:latin typeface="Times New Roman" panose="02020603050405020304" pitchFamily="18" charset="0"/>
                <a:cs typeface="Times New Roman" panose="02020603050405020304" pitchFamily="18" charset="0"/>
              </a:rPr>
              <a:t> 8, </a:t>
            </a:r>
            <a:r>
              <a:rPr lang="en-US" sz="2000" i="1" dirty="0" err="1">
                <a:solidFill>
                  <a:srgbClr val="0000FF"/>
                </a:solidFill>
                <a:latin typeface="Times New Roman" panose="02020603050405020304" pitchFamily="18" charset="0"/>
                <a:cs typeface="Times New Roman" panose="02020603050405020304" pitchFamily="18" charset="0"/>
              </a:rPr>
              <a:t>Hiến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pháp</a:t>
            </a:r>
            <a:r>
              <a:rPr lang="en-US" sz="2000" i="1" dirty="0">
                <a:solidFill>
                  <a:srgbClr val="0000FF"/>
                </a:solidFill>
                <a:latin typeface="Times New Roman" panose="02020603050405020304" pitchFamily="18" charset="0"/>
                <a:cs typeface="Times New Roman" panose="02020603050405020304" pitchFamily="18" charset="0"/>
              </a:rPr>
              <a:t> 2013</a:t>
            </a:r>
            <a:r>
              <a:rPr lang="en-US" sz="2400" i="1" dirty="0">
                <a:solidFill>
                  <a:srgbClr val="0000FF"/>
                </a:solidFill>
                <a:latin typeface="Times New Roman" panose="02020603050405020304" pitchFamily="18" charset="0"/>
                <a:cs typeface="Times New Roman" panose="02020603050405020304" pitchFamily="18" charset="0"/>
              </a:rPr>
              <a:t>).</a:t>
            </a:r>
          </a:p>
          <a:p>
            <a:pPr algn="just"/>
            <a:endParaRPr lang="en-US" sz="2400" i="1" dirty="0">
              <a:solidFill>
                <a:srgbClr val="0000FF"/>
              </a:solidFill>
              <a:latin typeface="Times New Roman" panose="02020603050405020304" pitchFamily="18" charset="0"/>
              <a:cs typeface="Times New Roman" panose="02020603050405020304" pitchFamily="18" charset="0"/>
            </a:endParaRPr>
          </a:p>
          <a:p>
            <a:pPr algn="ctr"/>
            <a:endParaRPr lang="en-US" sz="2000" i="1" dirty="0">
              <a:solidFill>
                <a:srgbClr val="0000FF"/>
              </a:solidFill>
              <a:latin typeface="+mj-lt"/>
              <a:cs typeface="Times New Roman" panose="02020603050405020304" pitchFamily="18" charset="0"/>
            </a:endParaRPr>
          </a:p>
        </p:txBody>
      </p:sp>
      <p:sp>
        <p:nvSpPr>
          <p:cNvPr id="14" name="Rectangle 13"/>
          <p:cNvSpPr/>
          <p:nvPr/>
        </p:nvSpPr>
        <p:spPr>
          <a:xfrm>
            <a:off x="2215205" y="5758115"/>
            <a:ext cx="9467715" cy="103909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p>
          <a:p>
            <a:pPr algn="ctr"/>
            <a:r>
              <a:rPr lang="en-US" sz="2400" dirty="0" err="1">
                <a:solidFill>
                  <a:srgbClr val="0000FF"/>
                </a:solidFill>
                <a:latin typeface="Times New Roman" panose="02020603050405020304" pitchFamily="18" charset="0"/>
                <a:cs typeface="Times New Roman" panose="02020603050405020304" pitchFamily="18" charset="0"/>
              </a:rPr>
              <a:t>Khách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hòa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nhập</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6" name="Oval 5"/>
          <p:cNvSpPr/>
          <p:nvPr/>
        </p:nvSpPr>
        <p:spPr>
          <a:xfrm>
            <a:off x="2031543" y="125730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3</a:t>
            </a:r>
          </a:p>
        </p:txBody>
      </p:sp>
      <p:sp>
        <p:nvSpPr>
          <p:cNvPr id="16" name="Oval 15"/>
          <p:cNvSpPr/>
          <p:nvPr/>
        </p:nvSpPr>
        <p:spPr>
          <a:xfrm>
            <a:off x="2071391" y="372861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4</a:t>
            </a:r>
          </a:p>
        </p:txBody>
      </p:sp>
      <p:sp>
        <p:nvSpPr>
          <p:cNvPr id="17" name="Oval 16"/>
          <p:cNvSpPr/>
          <p:nvPr/>
        </p:nvSpPr>
        <p:spPr>
          <a:xfrm>
            <a:off x="7921135" y="116333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5</a:t>
            </a:r>
          </a:p>
        </p:txBody>
      </p:sp>
      <p:sp>
        <p:nvSpPr>
          <p:cNvPr id="18" name="Oval 17"/>
          <p:cNvSpPr/>
          <p:nvPr/>
        </p:nvSpPr>
        <p:spPr>
          <a:xfrm>
            <a:off x="7921134" y="312752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6</a:t>
            </a:r>
          </a:p>
        </p:txBody>
      </p:sp>
      <p:sp>
        <p:nvSpPr>
          <p:cNvPr id="13" name="Rectangle 12">
            <a:extLst>
              <a:ext uri="{FF2B5EF4-FFF2-40B4-BE49-F238E27FC236}">
                <a16:creationId xmlns:a16="http://schemas.microsoft.com/office/drawing/2014/main" id="{B8C6D48E-9149-4554-83FD-B15032DED83F}"/>
              </a:ext>
            </a:extLst>
          </p:cNvPr>
          <p:cNvSpPr/>
          <p:nvPr/>
        </p:nvSpPr>
        <p:spPr>
          <a:xfrm>
            <a:off x="5754802" y="1257301"/>
            <a:ext cx="2166333" cy="45072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2800" b="1" dirty="0"/>
          </a:p>
          <a:p>
            <a:pPr algn="ctr"/>
            <a:r>
              <a:rPr lang="en-US" sz="2400" b="1" dirty="0" err="1">
                <a:solidFill>
                  <a:srgbClr val="FF0000"/>
                </a:solidFill>
                <a:latin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do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phúc</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Hòa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bình</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vẹn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thổ</a:t>
            </a: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sp>
        <p:nvSpPr>
          <p:cNvPr id="19" name="Scroll: Horizontal 18">
            <a:extLst>
              <a:ext uri="{FF2B5EF4-FFF2-40B4-BE49-F238E27FC236}">
                <a16:creationId xmlns:a16="http://schemas.microsoft.com/office/drawing/2014/main" id="{1FB54DF5-D32C-480A-BD68-DBD86C2D7015}"/>
              </a:ext>
            </a:extLst>
          </p:cNvPr>
          <p:cNvSpPr/>
          <p:nvPr/>
        </p:nvSpPr>
        <p:spPr>
          <a:xfrm>
            <a:off x="3371850" y="-102679"/>
            <a:ext cx="7448549" cy="1447417"/>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hòa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nghĩa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C56137D0-450E-43DE-82BB-02EDE2524138}"/>
              </a:ext>
            </a:extLst>
          </p:cNvPr>
          <p:cNvSpPr/>
          <p:nvPr/>
        </p:nvSpPr>
        <p:spPr>
          <a:xfrm>
            <a:off x="3172344" y="41702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FF0000"/>
                </a:solidFill>
              </a:rPr>
              <a:t>1</a:t>
            </a:r>
            <a:endParaRPr lang="en-US" sz="2000" b="1" dirty="0">
              <a:solidFill>
                <a:srgbClr val="FF0000"/>
              </a:solidFill>
            </a:endParaRPr>
          </a:p>
        </p:txBody>
      </p:sp>
      <p:sp>
        <p:nvSpPr>
          <p:cNvPr id="20" name="Oval 19">
            <a:extLst>
              <a:ext uri="{FF2B5EF4-FFF2-40B4-BE49-F238E27FC236}">
                <a16:creationId xmlns:a16="http://schemas.microsoft.com/office/drawing/2014/main" id="{7180F29B-C4F1-43CD-9238-62CEAD6C9BD6}"/>
              </a:ext>
            </a:extLst>
          </p:cNvPr>
          <p:cNvSpPr/>
          <p:nvPr/>
        </p:nvSpPr>
        <p:spPr>
          <a:xfrm>
            <a:off x="5710257" y="123469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2</a:t>
            </a:r>
          </a:p>
        </p:txBody>
      </p:sp>
      <p:sp>
        <p:nvSpPr>
          <p:cNvPr id="21" name="Oval 20">
            <a:extLst>
              <a:ext uri="{FF2B5EF4-FFF2-40B4-BE49-F238E27FC236}">
                <a16:creationId xmlns:a16="http://schemas.microsoft.com/office/drawing/2014/main" id="{5CB81060-299A-479B-8371-F39740FBC857}"/>
              </a:ext>
            </a:extLst>
          </p:cNvPr>
          <p:cNvSpPr/>
          <p:nvPr/>
        </p:nvSpPr>
        <p:spPr>
          <a:xfrm>
            <a:off x="2029105" y="601176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7</a:t>
            </a:r>
          </a:p>
        </p:txBody>
      </p:sp>
    </p:spTree>
    <p:extLst>
      <p:ext uri="{BB962C8B-B14F-4D97-AF65-F5344CB8AC3E}">
        <p14:creationId xmlns:p14="http://schemas.microsoft.com/office/powerpoint/2010/main" val="32968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F8101503-45D9-42AF-98EF-75BB1939DBEE}"/>
              </a:ext>
            </a:extLst>
          </p:cNvPr>
          <p:cNvSpPr/>
          <p:nvPr/>
        </p:nvSpPr>
        <p:spPr>
          <a:xfrm>
            <a:off x="203578" y="1500199"/>
            <a:ext cx="1816291" cy="438093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C00000"/>
                </a:solidFill>
              </a:rPr>
              <a:t>CÁC VẤN ĐỀ THỰC TIỄN PLVN</a:t>
            </a:r>
          </a:p>
        </p:txBody>
      </p:sp>
      <p:sp>
        <p:nvSpPr>
          <p:cNvPr id="7" name="Rectangle 6">
            <a:extLst>
              <a:ext uri="{FF2B5EF4-FFF2-40B4-BE49-F238E27FC236}">
                <a16:creationId xmlns:a16="http://schemas.microsoft.com/office/drawing/2014/main" id="{F58D2376-89DF-4719-B958-C5EDC279F80B}"/>
              </a:ext>
            </a:extLst>
          </p:cNvPr>
          <p:cNvSpPr/>
          <p:nvPr/>
        </p:nvSpPr>
        <p:spPr>
          <a:xfrm>
            <a:off x="1997123" y="1420248"/>
            <a:ext cx="3398293" cy="11462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nghiệp</a:t>
            </a:r>
            <a:r>
              <a:rPr lang="en-US" sz="24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Đội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ngũ</a:t>
            </a:r>
            <a:r>
              <a:rPr lang="en-US" sz="2000" i="1" dirty="0">
                <a:solidFill>
                  <a:srgbClr val="0000FF"/>
                </a:solidFill>
                <a:latin typeface="Times New Roman" panose="02020603050405020304" pitchFamily="18" charset="0"/>
                <a:cs typeface="Times New Roman" panose="02020603050405020304" pitchFamily="18" charset="0"/>
              </a:rPr>
              <a:t> – Qui </a:t>
            </a:r>
            <a:r>
              <a:rPr lang="en-US" sz="2000" i="1" dirty="0" err="1">
                <a:solidFill>
                  <a:srgbClr val="0000FF"/>
                </a:solidFill>
                <a:latin typeface="Times New Roman" panose="02020603050405020304" pitchFamily="18" charset="0"/>
                <a:cs typeface="Times New Roman" panose="02020603050405020304" pitchFamily="18" charset="0"/>
              </a:rPr>
              <a:t>trình</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Tính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ổn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định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đồng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thống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nhất</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D3D7C1A0-630D-45E5-AAC4-C8B212A0B6CD}"/>
              </a:ext>
            </a:extLst>
          </p:cNvPr>
          <p:cNvSpPr/>
          <p:nvPr/>
        </p:nvSpPr>
        <p:spPr>
          <a:xfrm>
            <a:off x="2019869" y="320590"/>
            <a:ext cx="3398293" cy="929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HỆ THỐNG </a:t>
            </a:r>
          </a:p>
          <a:p>
            <a:pPr algn="ctr"/>
            <a:r>
              <a:rPr lang="en-US" sz="2400" b="1" dirty="0">
                <a:solidFill>
                  <a:srgbClr val="FF0000"/>
                </a:solidFill>
                <a:latin typeface="Times New Roman" panose="02020603050405020304" pitchFamily="18" charset="0"/>
                <a:cs typeface="Times New Roman" panose="02020603050405020304" pitchFamily="18" charset="0"/>
              </a:rPr>
              <a:t>PHÁP LUẬT</a:t>
            </a:r>
            <a:endParaRPr lang="en-US" sz="2400" dirty="0">
              <a:solidFill>
                <a:srgbClr val="FF0000"/>
              </a:solidFill>
            </a:endParaRPr>
          </a:p>
          <a:p>
            <a:pPr algn="ctr"/>
            <a:endParaRPr lang="en-US" dirty="0"/>
          </a:p>
        </p:txBody>
      </p:sp>
      <p:sp>
        <p:nvSpPr>
          <p:cNvPr id="9" name="Rectangle 8">
            <a:extLst>
              <a:ext uri="{FF2B5EF4-FFF2-40B4-BE49-F238E27FC236}">
                <a16:creationId xmlns:a16="http://schemas.microsoft.com/office/drawing/2014/main" id="{F26EC0F1-887C-438B-BFDE-0FFB121C42EF}"/>
              </a:ext>
            </a:extLst>
          </p:cNvPr>
          <p:cNvSpPr/>
          <p:nvPr/>
        </p:nvSpPr>
        <p:spPr>
          <a:xfrm>
            <a:off x="1994847" y="2596074"/>
            <a:ext cx="3398293"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Hướng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dẫn</a:t>
            </a:r>
            <a:r>
              <a:rPr lang="en-US" sz="2000" i="1" dirty="0">
                <a:solidFill>
                  <a:srgbClr val="0000FF"/>
                </a:solidFill>
                <a:latin typeface="Times New Roman" panose="02020603050405020304" pitchFamily="18" charset="0"/>
                <a:cs typeface="Times New Roman" panose="02020603050405020304" pitchFamily="18" charset="0"/>
              </a:rPr>
              <a:t> – Văn </a:t>
            </a:r>
            <a:r>
              <a:rPr lang="en-US" sz="2000" i="1" dirty="0" err="1">
                <a:solidFill>
                  <a:srgbClr val="0000FF"/>
                </a:solidFill>
                <a:latin typeface="Times New Roman" panose="02020603050405020304" pitchFamily="18" charset="0"/>
                <a:cs typeface="Times New Roman" panose="02020603050405020304" pitchFamily="18" charset="0"/>
              </a:rPr>
              <a:t>bản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dưới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luật</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Tổ</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chức</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máy</a:t>
            </a:r>
            <a:r>
              <a:rPr lang="en-US" sz="2000" i="1" dirty="0">
                <a:solidFill>
                  <a:srgbClr val="0000FF"/>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1E638A8-A80B-414E-9329-119533D9D069}"/>
              </a:ext>
            </a:extLst>
          </p:cNvPr>
          <p:cNvSpPr/>
          <p:nvPr/>
        </p:nvSpPr>
        <p:spPr>
          <a:xfrm>
            <a:off x="1994847" y="3907687"/>
            <a:ext cx="3398293" cy="17765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Tích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hợp</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Hội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nhập</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Bản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sắc</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700F8558-446A-458A-A312-C1FBB26A2A25}"/>
              </a:ext>
            </a:extLst>
          </p:cNvPr>
          <p:cNvSpPr/>
          <p:nvPr/>
        </p:nvSpPr>
        <p:spPr>
          <a:xfrm>
            <a:off x="5562600" y="337317"/>
            <a:ext cx="3226559" cy="9291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PHÁP CHẾ XHCN</a:t>
            </a:r>
            <a:endParaRPr lang="en-US" sz="2400" dirty="0">
              <a:solidFill>
                <a:srgbClr val="FF0000"/>
              </a:solidFill>
            </a:endParaRPr>
          </a:p>
          <a:p>
            <a:pPr algn="ctr"/>
            <a:endParaRPr lang="en-US" dirty="0"/>
          </a:p>
        </p:txBody>
      </p:sp>
      <p:sp>
        <p:nvSpPr>
          <p:cNvPr id="13" name="Rectangle: Rounded Corners 12">
            <a:extLst>
              <a:ext uri="{FF2B5EF4-FFF2-40B4-BE49-F238E27FC236}">
                <a16:creationId xmlns:a16="http://schemas.microsoft.com/office/drawing/2014/main" id="{C5A8E1F3-072E-4E0D-8DDF-684E5BE81414}"/>
              </a:ext>
            </a:extLst>
          </p:cNvPr>
          <p:cNvSpPr/>
          <p:nvPr/>
        </p:nvSpPr>
        <p:spPr>
          <a:xfrm>
            <a:off x="8888104" y="337317"/>
            <a:ext cx="3079842" cy="9291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DIỄN BIẾN </a:t>
            </a:r>
          </a:p>
          <a:p>
            <a:pPr algn="ctr"/>
            <a:r>
              <a:rPr lang="en-US" sz="2400" b="1" dirty="0">
                <a:solidFill>
                  <a:srgbClr val="FF0000"/>
                </a:solidFill>
                <a:latin typeface="Times New Roman" panose="02020603050405020304" pitchFamily="18" charset="0"/>
                <a:cs typeface="Times New Roman" panose="02020603050405020304" pitchFamily="18" charset="0"/>
              </a:rPr>
              <a:t>HÒA BÌNH</a:t>
            </a:r>
            <a:endParaRPr lang="en-US" sz="2400" dirty="0">
              <a:solidFill>
                <a:srgbClr val="FF0000"/>
              </a:solidFill>
            </a:endParaRPr>
          </a:p>
          <a:p>
            <a:pPr algn="ctr"/>
            <a:endParaRPr lang="en-US" dirty="0"/>
          </a:p>
        </p:txBody>
      </p:sp>
      <p:sp>
        <p:nvSpPr>
          <p:cNvPr id="3" name="Rectangle: Rounded Corners 2">
            <a:extLst>
              <a:ext uri="{FF2B5EF4-FFF2-40B4-BE49-F238E27FC236}">
                <a16:creationId xmlns:a16="http://schemas.microsoft.com/office/drawing/2014/main" id="{7688D972-3D07-4400-BB67-872E908D3900}"/>
              </a:ext>
            </a:extLst>
          </p:cNvPr>
          <p:cNvSpPr/>
          <p:nvPr/>
        </p:nvSpPr>
        <p:spPr>
          <a:xfrm>
            <a:off x="1994847" y="5801178"/>
            <a:ext cx="10018581" cy="9291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C00000"/>
                </a:solidFill>
                <a:latin typeface="Times New Roman" panose="02020603050405020304" pitchFamily="18" charset="0"/>
                <a:cs typeface="Times New Roman" panose="02020603050405020304" pitchFamily="18" charset="0"/>
              </a:rPr>
              <a:t>TĂNG CƯỜNG CÔNG TÁC TUYÊN TRUYỀN, PHỔ BIẾN, GIÁO DỤC PHÁP LUẬT</a:t>
            </a:r>
          </a:p>
          <a:p>
            <a:pPr algn="ctr"/>
            <a:r>
              <a:rPr lang="en-US" sz="2000" dirty="0">
                <a:solidFill>
                  <a:srgbClr val="C00000"/>
                </a:solidFill>
                <a:latin typeface="Times New Roman" panose="02020603050405020304" pitchFamily="18" charset="0"/>
                <a:cs typeface="Times New Roman" panose="02020603050405020304" pitchFamily="18" charset="0"/>
              </a:rPr>
              <a:t>ĐỂ XÂY DỰNG PHÁP CHẾ XÃ HỘI CHỦ NGHĨA, PHÒNG CHỐNG DIỄN BIẾN HÒA BÌNH, THỰC THI PHÁP LUẬT VIỆT NAM.</a:t>
            </a:r>
          </a:p>
        </p:txBody>
      </p:sp>
      <p:sp>
        <p:nvSpPr>
          <p:cNvPr id="4" name="Arrow: Right 3">
            <a:extLst>
              <a:ext uri="{FF2B5EF4-FFF2-40B4-BE49-F238E27FC236}">
                <a16:creationId xmlns:a16="http://schemas.microsoft.com/office/drawing/2014/main" id="{B4829BD3-628B-4CD6-908F-BFFE17E9550A}"/>
              </a:ext>
            </a:extLst>
          </p:cNvPr>
          <p:cNvSpPr/>
          <p:nvPr/>
        </p:nvSpPr>
        <p:spPr>
          <a:xfrm>
            <a:off x="203577" y="5299706"/>
            <a:ext cx="1874853" cy="160340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00FF"/>
                </a:solidFill>
              </a:rPr>
              <a:t>YÊU CẦU</a:t>
            </a:r>
            <a:endParaRPr lang="en-US" sz="2400" dirty="0">
              <a:solidFill>
                <a:srgbClr val="0000FF"/>
              </a:solidFill>
            </a:endParaRPr>
          </a:p>
        </p:txBody>
      </p:sp>
      <p:sp>
        <p:nvSpPr>
          <p:cNvPr id="18" name="Rectangle 17">
            <a:extLst>
              <a:ext uri="{FF2B5EF4-FFF2-40B4-BE49-F238E27FC236}">
                <a16:creationId xmlns:a16="http://schemas.microsoft.com/office/drawing/2014/main" id="{9E03007D-B238-4571-AF2B-147EC63E41B9}"/>
              </a:ext>
            </a:extLst>
          </p:cNvPr>
          <p:cNvSpPr/>
          <p:nvPr/>
        </p:nvSpPr>
        <p:spPr>
          <a:xfrm>
            <a:off x="5465355" y="1404570"/>
            <a:ext cx="3398293" cy="17672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(Văn </a:t>
            </a:r>
            <a:r>
              <a:rPr lang="en-US" sz="2000" i="1" dirty="0" err="1">
                <a:solidFill>
                  <a:srgbClr val="0000FF"/>
                </a:solidFill>
                <a:latin typeface="Times New Roman" panose="02020603050405020304" pitchFamily="18" charset="0"/>
                <a:cs typeface="Times New Roman" panose="02020603050405020304" pitchFamily="18" charset="0"/>
              </a:rPr>
              <a:t>hóa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ứng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xử</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Đấu</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tranh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khuất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chống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bạo</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quyền</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Phép</a:t>
            </a:r>
            <a:r>
              <a:rPr lang="en-US" sz="2000" i="1" dirty="0">
                <a:solidFill>
                  <a:srgbClr val="0000FF"/>
                </a:solidFill>
                <a:latin typeface="Times New Roman" panose="02020603050405020304" pitchFamily="18" charset="0"/>
                <a:cs typeface="Times New Roman" panose="02020603050405020304" pitchFamily="18" charset="0"/>
              </a:rPr>
              <a:t> vu </a:t>
            </a:r>
            <a:r>
              <a:rPr lang="en-US" sz="2000" i="1" dirty="0" err="1">
                <a:solidFill>
                  <a:srgbClr val="0000FF"/>
                </a:solidFill>
                <a:latin typeface="Times New Roman" panose="02020603050405020304" pitchFamily="18" charset="0"/>
                <a:cs typeface="Times New Roman" panose="02020603050405020304" pitchFamily="18" charset="0"/>
              </a:rPr>
              <a:t>thua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lệ</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làng</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Lý</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và</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tình</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0BCFA955-6FE1-44B5-983F-F14746D39D19}"/>
              </a:ext>
            </a:extLst>
          </p:cNvPr>
          <p:cNvSpPr/>
          <p:nvPr/>
        </p:nvSpPr>
        <p:spPr>
          <a:xfrm>
            <a:off x="5468333" y="3211742"/>
            <a:ext cx="3398293" cy="1035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Lạm</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dụng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lách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luật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để</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tư</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lợi</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B1528B3B-7229-495F-83B2-E687D80E8F31}"/>
              </a:ext>
            </a:extLst>
          </p:cNvPr>
          <p:cNvSpPr/>
          <p:nvPr/>
        </p:nvSpPr>
        <p:spPr>
          <a:xfrm>
            <a:off x="5486117" y="4309789"/>
            <a:ext cx="3398293" cy="14213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Phổ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Chậm</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chưa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sâu</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rộng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chưa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đồng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chán</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2D3DA43E-BC96-4291-BC8F-ED4AF0EFB80B}"/>
              </a:ext>
            </a:extLst>
          </p:cNvPr>
          <p:cNvSpPr/>
          <p:nvPr/>
        </p:nvSpPr>
        <p:spPr>
          <a:xfrm>
            <a:off x="8933588" y="1404570"/>
            <a:ext cx="3079842"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Phủ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Việt</a:t>
            </a:r>
            <a:r>
              <a:rPr lang="en-US" sz="2400" dirty="0">
                <a:solidFill>
                  <a:srgbClr val="0000FF"/>
                </a:solidFill>
                <a:latin typeface="Times New Roman" panose="02020603050405020304" pitchFamily="18" charset="0"/>
                <a:cs typeface="Times New Roman" panose="02020603050405020304" pitchFamily="18" charset="0"/>
              </a:rPr>
              <a:t> Nam.</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6A3B0C7-3A6D-478F-99EB-71384B6DE66C}"/>
              </a:ext>
            </a:extLst>
          </p:cNvPr>
          <p:cNvSpPr/>
          <p:nvPr/>
        </p:nvSpPr>
        <p:spPr>
          <a:xfrm>
            <a:off x="8933587" y="2705762"/>
            <a:ext cx="3079842"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dắt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mẫu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Tây</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52CB358-9782-4935-BA8E-9B015B5B8382}"/>
              </a:ext>
            </a:extLst>
          </p:cNvPr>
          <p:cNvSpPr/>
          <p:nvPr/>
        </p:nvSpPr>
        <p:spPr>
          <a:xfrm>
            <a:off x="8933587" y="3954501"/>
            <a:ext cx="3079842" cy="17765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Lạm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Việt</a:t>
            </a:r>
            <a:r>
              <a:rPr lang="en-US" sz="2400" dirty="0">
                <a:solidFill>
                  <a:srgbClr val="0000FF"/>
                </a:solidFill>
                <a:latin typeface="Times New Roman" panose="02020603050405020304" pitchFamily="18" charset="0"/>
                <a:cs typeface="Times New Roman" panose="02020603050405020304" pitchFamily="18" charset="0"/>
              </a:rPr>
              <a:t> Nam.</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7324B0B6-A0F6-4AFE-9DA4-E81889BF6601}"/>
              </a:ext>
            </a:extLst>
          </p:cNvPr>
          <p:cNvSpPr/>
          <p:nvPr/>
        </p:nvSpPr>
        <p:spPr>
          <a:xfrm>
            <a:off x="1795341" y="131977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FF0000"/>
                </a:solidFill>
              </a:rPr>
              <a:t>1</a:t>
            </a:r>
            <a:endParaRPr lang="en-US" sz="2000" b="1" dirty="0">
              <a:solidFill>
                <a:srgbClr val="FF0000"/>
              </a:solidFill>
            </a:endParaRPr>
          </a:p>
        </p:txBody>
      </p:sp>
      <p:sp>
        <p:nvSpPr>
          <p:cNvPr id="26" name="Oval 25">
            <a:extLst>
              <a:ext uri="{FF2B5EF4-FFF2-40B4-BE49-F238E27FC236}">
                <a16:creationId xmlns:a16="http://schemas.microsoft.com/office/drawing/2014/main" id="{3A48D32C-E29E-4845-958A-62E8631597F1}"/>
              </a:ext>
            </a:extLst>
          </p:cNvPr>
          <p:cNvSpPr/>
          <p:nvPr/>
        </p:nvSpPr>
        <p:spPr>
          <a:xfrm>
            <a:off x="1820363" y="2606496"/>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2</a:t>
            </a:r>
          </a:p>
        </p:txBody>
      </p:sp>
      <p:sp>
        <p:nvSpPr>
          <p:cNvPr id="27" name="Oval 26">
            <a:extLst>
              <a:ext uri="{FF2B5EF4-FFF2-40B4-BE49-F238E27FC236}">
                <a16:creationId xmlns:a16="http://schemas.microsoft.com/office/drawing/2014/main" id="{2B1D3BF6-6C2E-4499-A6FA-09B767A15B34}"/>
              </a:ext>
            </a:extLst>
          </p:cNvPr>
          <p:cNvSpPr/>
          <p:nvPr/>
        </p:nvSpPr>
        <p:spPr>
          <a:xfrm>
            <a:off x="1844952" y="389010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3</a:t>
            </a:r>
          </a:p>
        </p:txBody>
      </p:sp>
      <p:sp>
        <p:nvSpPr>
          <p:cNvPr id="28" name="Oval 27">
            <a:extLst>
              <a:ext uri="{FF2B5EF4-FFF2-40B4-BE49-F238E27FC236}">
                <a16:creationId xmlns:a16="http://schemas.microsoft.com/office/drawing/2014/main" id="{1A963E0F-E554-4883-BE6A-76AAA0835E30}"/>
              </a:ext>
            </a:extLst>
          </p:cNvPr>
          <p:cNvSpPr/>
          <p:nvPr/>
        </p:nvSpPr>
        <p:spPr>
          <a:xfrm>
            <a:off x="5331277" y="130259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7030A0"/>
                </a:solidFill>
              </a:rPr>
              <a:t>1</a:t>
            </a:r>
            <a:endParaRPr lang="en-US" sz="2000" b="1" dirty="0">
              <a:solidFill>
                <a:srgbClr val="7030A0"/>
              </a:solidFill>
            </a:endParaRPr>
          </a:p>
        </p:txBody>
      </p:sp>
      <p:sp>
        <p:nvSpPr>
          <p:cNvPr id="29" name="Oval 28">
            <a:extLst>
              <a:ext uri="{FF2B5EF4-FFF2-40B4-BE49-F238E27FC236}">
                <a16:creationId xmlns:a16="http://schemas.microsoft.com/office/drawing/2014/main" id="{E8C0ED42-4628-446F-AB47-2D1E4D2425DE}"/>
              </a:ext>
            </a:extLst>
          </p:cNvPr>
          <p:cNvSpPr/>
          <p:nvPr/>
        </p:nvSpPr>
        <p:spPr>
          <a:xfrm>
            <a:off x="5349304" y="3246745"/>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7030A0"/>
                </a:solidFill>
              </a:rPr>
              <a:t>2</a:t>
            </a:r>
          </a:p>
        </p:txBody>
      </p:sp>
      <p:sp>
        <p:nvSpPr>
          <p:cNvPr id="30" name="Oval 29">
            <a:extLst>
              <a:ext uri="{FF2B5EF4-FFF2-40B4-BE49-F238E27FC236}">
                <a16:creationId xmlns:a16="http://schemas.microsoft.com/office/drawing/2014/main" id="{1C3F03A7-068C-479B-BBF9-ADBD94995E6D}"/>
              </a:ext>
            </a:extLst>
          </p:cNvPr>
          <p:cNvSpPr/>
          <p:nvPr/>
        </p:nvSpPr>
        <p:spPr>
          <a:xfrm>
            <a:off x="5355081" y="4282588"/>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7030A0"/>
                </a:solidFill>
              </a:rPr>
              <a:t>3</a:t>
            </a:r>
          </a:p>
        </p:txBody>
      </p:sp>
      <p:sp>
        <p:nvSpPr>
          <p:cNvPr id="31" name="Oval 30">
            <a:extLst>
              <a:ext uri="{FF2B5EF4-FFF2-40B4-BE49-F238E27FC236}">
                <a16:creationId xmlns:a16="http://schemas.microsoft.com/office/drawing/2014/main" id="{3C23F683-ADFB-4AF3-BF18-AA3CFB00D30E}"/>
              </a:ext>
            </a:extLst>
          </p:cNvPr>
          <p:cNvSpPr/>
          <p:nvPr/>
        </p:nvSpPr>
        <p:spPr>
          <a:xfrm>
            <a:off x="8759917" y="1336134"/>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0070C0"/>
                </a:solidFill>
              </a:rPr>
              <a:t>1</a:t>
            </a:r>
            <a:endParaRPr lang="en-US" sz="2000" b="1" dirty="0">
              <a:solidFill>
                <a:srgbClr val="0070C0"/>
              </a:solidFill>
            </a:endParaRPr>
          </a:p>
        </p:txBody>
      </p:sp>
      <p:sp>
        <p:nvSpPr>
          <p:cNvPr id="32" name="Oval 31">
            <a:extLst>
              <a:ext uri="{FF2B5EF4-FFF2-40B4-BE49-F238E27FC236}">
                <a16:creationId xmlns:a16="http://schemas.microsoft.com/office/drawing/2014/main" id="{BAF06BBF-C703-47CF-9FD6-AED8CAB82597}"/>
              </a:ext>
            </a:extLst>
          </p:cNvPr>
          <p:cNvSpPr/>
          <p:nvPr/>
        </p:nvSpPr>
        <p:spPr>
          <a:xfrm>
            <a:off x="8784939" y="262285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0070C0"/>
                </a:solidFill>
              </a:rPr>
              <a:t>2</a:t>
            </a:r>
          </a:p>
        </p:txBody>
      </p:sp>
      <p:sp>
        <p:nvSpPr>
          <p:cNvPr id="33" name="Oval 32">
            <a:extLst>
              <a:ext uri="{FF2B5EF4-FFF2-40B4-BE49-F238E27FC236}">
                <a16:creationId xmlns:a16="http://schemas.microsoft.com/office/drawing/2014/main" id="{C66BBB45-0FF7-485E-BA82-F7FF0BA6D0E1}"/>
              </a:ext>
            </a:extLst>
          </p:cNvPr>
          <p:cNvSpPr/>
          <p:nvPr/>
        </p:nvSpPr>
        <p:spPr>
          <a:xfrm>
            <a:off x="8809528" y="3906455"/>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0070C0"/>
                </a:solidFill>
              </a:rPr>
              <a:t>3</a:t>
            </a:r>
          </a:p>
        </p:txBody>
      </p:sp>
    </p:spTree>
    <p:extLst>
      <p:ext uri="{BB962C8B-B14F-4D97-AF65-F5344CB8AC3E}">
        <p14:creationId xmlns:p14="http://schemas.microsoft.com/office/powerpoint/2010/main" val="32010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ircle(in)">
                                      <p:cBhvr>
                                        <p:cTn id="64" dur="2000"/>
                                        <p:tgtEl>
                                          <p:spTgt spid="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circle(in)">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3" grpId="0" animBg="1"/>
      <p:bldP spid="4" grpId="0" animBg="1"/>
      <p:bldP spid="18" grpId="0" animBg="1"/>
      <p:bldP spid="19"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00750"/>
            <a:ext cx="3209924" cy="85725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850" y="5905500"/>
            <a:ext cx="2905125" cy="9652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71" y="3312960"/>
            <a:ext cx="2856927" cy="300188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03" y="3557895"/>
            <a:ext cx="2287609" cy="3102590"/>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66" y="3881655"/>
            <a:ext cx="2393381" cy="2989067"/>
          </a:xfrm>
          <a:prstGeom prst="rect">
            <a:avLst/>
          </a:prstGeom>
        </p:spPr>
      </p:pic>
      <p:sp>
        <p:nvSpPr>
          <p:cNvPr id="16" name="Rectangle 15">
            <a:extLst>
              <a:ext uri="{FF2B5EF4-FFF2-40B4-BE49-F238E27FC236}">
                <a16:creationId xmlns:a16="http://schemas.microsoft.com/office/drawing/2014/main" id="{61C545F9-9D24-41AB-A475-CEAA392B153C}"/>
              </a:ext>
            </a:extLst>
          </p:cNvPr>
          <p:cNvSpPr/>
          <p:nvPr/>
        </p:nvSpPr>
        <p:spPr>
          <a:xfrm>
            <a:off x="3276600" y="1638300"/>
            <a:ext cx="6057900" cy="3581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KỸ NĂNG </a:t>
            </a:r>
          </a:p>
          <a:p>
            <a:pPr algn="ctr"/>
            <a:r>
              <a:rPr lang="en-US" sz="2400" dirty="0">
                <a:solidFill>
                  <a:srgbClr val="FFFF00"/>
                </a:solidFill>
                <a:latin typeface="Times New Roman" panose="02020603050405020304" pitchFamily="18" charset="0"/>
                <a:cs typeface="Times New Roman" panose="02020603050405020304" pitchFamily="18" charset="0"/>
              </a:rPr>
              <a:t>TUYÊN TRUYỀN, PHỔ BIẾN, GIÁO DỤC </a:t>
            </a:r>
          </a:p>
          <a:p>
            <a:pPr algn="ctr"/>
            <a:r>
              <a:rPr lang="en-US" sz="2400" dirty="0">
                <a:solidFill>
                  <a:srgbClr val="FFFF00"/>
                </a:solidFill>
                <a:latin typeface="Times New Roman" panose="02020603050405020304" pitchFamily="18" charset="0"/>
                <a:cs typeface="Times New Roman" panose="02020603050405020304" pitchFamily="18" charset="0"/>
              </a:rPr>
              <a:t>PHÁP LUẬT</a:t>
            </a:r>
            <a:endParaRPr lang="vi-VN" sz="2400" dirty="0">
              <a:solidFill>
                <a:srgbClr val="FFFF00"/>
              </a:solidFill>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p:txBody>
      </p:sp>
      <p:sp>
        <p:nvSpPr>
          <p:cNvPr id="17" name="Down Arrow 35">
            <a:extLst>
              <a:ext uri="{FF2B5EF4-FFF2-40B4-BE49-F238E27FC236}">
                <a16:creationId xmlns:a16="http://schemas.microsoft.com/office/drawing/2014/main" id="{6F0DC29E-FC32-43C2-8D8F-7FCF7C062C31}"/>
              </a:ext>
            </a:extLst>
          </p:cNvPr>
          <p:cNvSpPr/>
          <p:nvPr/>
        </p:nvSpPr>
        <p:spPr>
          <a:xfrm>
            <a:off x="5591175" y="1038225"/>
            <a:ext cx="1905000" cy="74295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a:t>
            </a:r>
          </a:p>
        </p:txBody>
      </p:sp>
      <p:pic>
        <p:nvPicPr>
          <p:cNvPr id="18" name="Picture 17">
            <a:extLst>
              <a:ext uri="{FF2B5EF4-FFF2-40B4-BE49-F238E27FC236}">
                <a16:creationId xmlns:a16="http://schemas.microsoft.com/office/drawing/2014/main" id="{5AAE8946-075C-44CE-93C6-45ABACFAB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9925" y="6000750"/>
            <a:ext cx="3600451" cy="857250"/>
          </a:xfrm>
          <a:prstGeom prst="rect">
            <a:avLst/>
          </a:prstGeom>
        </p:spPr>
      </p:pic>
      <p:pic>
        <p:nvPicPr>
          <p:cNvPr id="19" name="Picture 18">
            <a:extLst>
              <a:ext uri="{FF2B5EF4-FFF2-40B4-BE49-F238E27FC236}">
                <a16:creationId xmlns:a16="http://schemas.microsoft.com/office/drawing/2014/main" id="{1FBB26A3-67AF-428D-9A44-C8C919BBF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376" y="5905500"/>
            <a:ext cx="2905125" cy="965222"/>
          </a:xfrm>
          <a:prstGeom prst="rect">
            <a:avLst/>
          </a:prstGeom>
        </p:spPr>
      </p:pic>
    </p:spTree>
    <p:extLst>
      <p:ext uri="{BB962C8B-B14F-4D97-AF65-F5344CB8AC3E}">
        <p14:creationId xmlns:p14="http://schemas.microsoft.com/office/powerpoint/2010/main" val="425571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esk1"/>
          <p:cNvSpPr>
            <a:spLocks noEditPoints="1" noChangeArrowheads="1"/>
          </p:cNvSpPr>
          <p:nvPr/>
        </p:nvSpPr>
        <p:spPr bwMode="auto">
          <a:xfrm>
            <a:off x="4152917" y="1269471"/>
            <a:ext cx="7581900" cy="204531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buFontTx/>
              <a:buChar char="-"/>
              <a:defRPr/>
            </a:pPr>
            <a:r>
              <a:rPr lang="en-US" sz="2400" dirty="0">
                <a:solidFill>
                  <a:srgbClr val="0000FF"/>
                </a:solidFill>
              </a:rPr>
              <a:t> </a:t>
            </a:r>
            <a:r>
              <a:rPr lang="en-US" sz="2800" b="1" dirty="0" err="1">
                <a:solidFill>
                  <a:srgbClr val="FF0066"/>
                </a:solidFill>
                <a:latin typeface="Times New Roman" panose="02020603050405020304" pitchFamily="18" charset="0"/>
                <a:cs typeface="Times New Roman" panose="02020603050405020304" pitchFamily="18" charset="0"/>
              </a:rPr>
              <a:t>Mác</a:t>
            </a:r>
            <a:r>
              <a:rPr lang="en-US" sz="2800" b="1" dirty="0">
                <a:solidFill>
                  <a:srgbClr val="FF0066"/>
                </a:solidFill>
                <a:latin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thua</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trong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bộ</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não</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nguồn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a:t>
            </a:r>
            <a:r>
              <a:rPr lang="en-US" sz="2800" b="1" dirty="0">
                <a:solidFill>
                  <a:srgbClr val="FF0066"/>
                </a:solidFill>
                <a:latin typeface="Times New Roman" panose="02020603050405020304" pitchFamily="18" charset="0"/>
                <a:cs typeface="Times New Roman" panose="02020603050405020304" pitchFamily="18" charset="0"/>
              </a:rPr>
              <a:t> </a:t>
            </a:r>
          </a:p>
          <a:p>
            <a:pPr algn="just">
              <a:defRPr/>
            </a:pPr>
            <a:endParaRPr lang="en-US" sz="2800" b="1" dirty="0">
              <a:solidFill>
                <a:srgbClr val="FF0066"/>
              </a:solidFill>
              <a:latin typeface="Times New Roman" panose="02020603050405020304" pitchFamily="18" charset="0"/>
              <a:cs typeface="Times New Roman" panose="02020603050405020304" pitchFamily="18" charset="0"/>
            </a:endParaRPr>
          </a:p>
          <a:p>
            <a:pPr algn="just">
              <a:defRPr/>
            </a:pPr>
            <a:endParaRPr lang="en-US" sz="2800" b="1" dirty="0">
              <a:solidFill>
                <a:srgbClr val="FF0066"/>
              </a:solidFill>
            </a:endParaRPr>
          </a:p>
        </p:txBody>
      </p:sp>
      <p:sp>
        <p:nvSpPr>
          <p:cNvPr id="2" name="Rectangle 1">
            <a:extLst>
              <a:ext uri="{FF2B5EF4-FFF2-40B4-BE49-F238E27FC236}">
                <a16:creationId xmlns:a16="http://schemas.microsoft.com/office/drawing/2014/main" id="{1A70E86A-C8A3-40B8-97DE-3EFCF993527B}"/>
              </a:ext>
            </a:extLst>
          </p:cNvPr>
          <p:cNvSpPr/>
          <p:nvPr/>
        </p:nvSpPr>
        <p:spPr>
          <a:xfrm>
            <a:off x="4799384" y="0"/>
            <a:ext cx="6288966" cy="1200329"/>
          </a:xfrm>
          <a:prstGeom prst="rect">
            <a:avLst/>
          </a:prstGeom>
          <a:noFill/>
        </p:spPr>
        <p:txBody>
          <a:bodyPr wrap="non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BẢN CHẤT CÔNG TÁC</a:t>
            </a:r>
          </a:p>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TUYÊN TRUYỀN, PHỔ BIẾN, GIÁO DỤC</a:t>
            </a:r>
          </a:p>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PHÁP LUẬT  LÀ CÔNG TÁC TƯ TƯỞNG</a:t>
            </a:r>
          </a:p>
        </p:txBody>
      </p:sp>
      <p:pic>
        <p:nvPicPr>
          <p:cNvPr id="1026" name="Picture 2" descr="Ong Làm Tổ Trước Nhà Là Điềm Gì, Ong Làm Tổ Ngoài Hiên">
            <a:extLst>
              <a:ext uri="{FF2B5EF4-FFF2-40B4-BE49-F238E27FC236}">
                <a16:creationId xmlns:a16="http://schemas.microsoft.com/office/drawing/2014/main" id="{AEA07A34-131B-4A26-93D2-19A5A9921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55" y="2853232"/>
            <a:ext cx="2078091" cy="138539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E1722788-1EFA-49F1-896E-25DB7833633F}"/>
              </a:ext>
            </a:extLst>
          </p:cNvPr>
          <p:cNvSpPr/>
          <p:nvPr/>
        </p:nvSpPr>
        <p:spPr>
          <a:xfrm>
            <a:off x="2862262" y="95071"/>
            <a:ext cx="1837108" cy="131445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LÀ GÌ?</a:t>
            </a:r>
          </a:p>
        </p:txBody>
      </p:sp>
      <p:pic>
        <p:nvPicPr>
          <p:cNvPr id="1028" name="Picture 4" descr="Ngỡ ngàng trước tổ chim dòng dọc tưởng chỉ có trong mơ ở miền Tây">
            <a:extLst>
              <a:ext uri="{FF2B5EF4-FFF2-40B4-BE49-F238E27FC236}">
                <a16:creationId xmlns:a16="http://schemas.microsoft.com/office/drawing/2014/main" id="{A33F8919-5B87-4B13-A502-9CCAE58C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01" y="4328143"/>
            <a:ext cx="2055598" cy="2434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application&#10;&#10;Description automatically generated">
            <a:extLst>
              <a:ext uri="{FF2B5EF4-FFF2-40B4-BE49-F238E27FC236}">
                <a16:creationId xmlns:a16="http://schemas.microsoft.com/office/drawing/2014/main" id="{156B8EB4-9867-4A20-9ACA-AAAFA8402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92" y="197120"/>
            <a:ext cx="2667970" cy="2656112"/>
          </a:xfrm>
          <a:prstGeom prst="ellipse">
            <a:avLst/>
          </a:prstGeom>
          <a:ln>
            <a:noFill/>
          </a:ln>
          <a:effectLst>
            <a:softEdge rad="112500"/>
          </a:effectLst>
        </p:spPr>
      </p:pic>
      <p:sp>
        <p:nvSpPr>
          <p:cNvPr id="12" name="desk1">
            <a:extLst>
              <a:ext uri="{FF2B5EF4-FFF2-40B4-BE49-F238E27FC236}">
                <a16:creationId xmlns:a16="http://schemas.microsoft.com/office/drawing/2014/main" id="{F72BCF59-FB6A-439F-B038-4323CECB4E0F}"/>
              </a:ext>
            </a:extLst>
          </p:cNvPr>
          <p:cNvSpPr>
            <a:spLocks noEditPoints="1" noChangeArrowheads="1"/>
          </p:cNvSpPr>
          <p:nvPr/>
        </p:nvSpPr>
        <p:spPr bwMode="auto">
          <a:xfrm>
            <a:off x="2741398" y="3429000"/>
            <a:ext cx="6902854" cy="1905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rPr>
              <a:t>- </a:t>
            </a:r>
            <a:r>
              <a:rPr lang="en-US" sz="2800" b="1" dirty="0" err="1">
                <a:solidFill>
                  <a:srgbClr val="FF0066"/>
                </a:solidFill>
                <a:latin typeface="Times New Roman" panose="02020603050405020304" pitchFamily="18" charset="0"/>
                <a:cs typeface="Times New Roman" panose="02020603050405020304" pitchFamily="18" charset="0"/>
              </a:rPr>
              <a:t>Cách</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hiểu</a:t>
            </a:r>
            <a:r>
              <a:rPr lang="en-US" sz="2800" b="1"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Là</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sự</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vào</a:t>
            </a:r>
            <a:r>
              <a:rPr lang="en-US" sz="2800" dirty="0">
                <a:solidFill>
                  <a:srgbClr val="FF0066"/>
                </a:solidFill>
                <a:latin typeface="Times New Roman" panose="02020603050405020304" pitchFamily="18" charset="0"/>
                <a:cs typeface="Times New Roman" panose="02020603050405020304" pitchFamily="18" charset="0"/>
              </a:rPr>
              <a:t> con </a:t>
            </a:r>
            <a:r>
              <a:rPr lang="en-US" sz="2800" dirty="0" err="1">
                <a:solidFill>
                  <a:srgbClr val="FF0066"/>
                </a:solidFill>
                <a:latin typeface="Times New Roman" panose="02020603050405020304" pitchFamily="18" charset="0"/>
                <a:cs typeface="Times New Roman" panose="02020603050405020304" pitchFamily="18" charset="0"/>
              </a:rPr>
              <a:t>người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để</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hình</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thành</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và</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cảm</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làm</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lực</a:t>
            </a:r>
            <a:r>
              <a:rPr lang="en-US" sz="2800" dirty="0">
                <a:solidFill>
                  <a:srgbClr val="FF0066"/>
                </a:solidFill>
                <a:latin typeface="Times New Roman" panose="02020603050405020304" pitchFamily="18" charset="0"/>
                <a:cs typeface="Times New Roman" panose="02020603050405020304" pitchFamily="18" charset="0"/>
              </a:rPr>
              <a:t>, chi </a:t>
            </a:r>
            <a:r>
              <a:rPr lang="en-US" sz="2800" dirty="0" err="1">
                <a:solidFill>
                  <a:srgbClr val="FF0066"/>
                </a:solidFill>
                <a:latin typeface="Times New Roman" panose="02020603050405020304" pitchFamily="18" charset="0"/>
                <a:cs typeface="Times New Roman" panose="02020603050405020304" pitchFamily="18" charset="0"/>
              </a:rPr>
              <a:t>phối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xác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định</a:t>
            </a:r>
            <a:r>
              <a:rPr lang="en-US" sz="2800" dirty="0">
                <a:solidFill>
                  <a:srgbClr val="FF0066"/>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algn="just">
              <a:defRPr/>
            </a:pPr>
            <a:endParaRPr lang="en-US" sz="2400" dirty="0">
              <a:solidFill>
                <a:srgbClr val="FF0066"/>
              </a:solidFill>
              <a:latin typeface="Times New Roman" panose="02020603050405020304" pitchFamily="18" charset="0"/>
              <a:cs typeface="Times New Roman" panose="02020603050405020304" pitchFamily="18" charset="0"/>
            </a:endParaRPr>
          </a:p>
        </p:txBody>
      </p:sp>
      <p:sp>
        <p:nvSpPr>
          <p:cNvPr id="13" name="desk1">
            <a:extLst>
              <a:ext uri="{FF2B5EF4-FFF2-40B4-BE49-F238E27FC236}">
                <a16:creationId xmlns:a16="http://schemas.microsoft.com/office/drawing/2014/main" id="{55FD3ED8-4EA8-4DD6-8911-05147395B6A5}"/>
              </a:ext>
            </a:extLst>
          </p:cNvPr>
          <p:cNvSpPr>
            <a:spLocks noEditPoints="1" noChangeArrowheads="1"/>
          </p:cNvSpPr>
          <p:nvPr/>
        </p:nvSpPr>
        <p:spPr bwMode="auto">
          <a:xfrm>
            <a:off x="4929945" y="5429250"/>
            <a:ext cx="6902854" cy="1333679"/>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rPr>
              <a:t>- </a:t>
            </a:r>
            <a:r>
              <a:rPr lang="en-US" sz="2800" b="1" dirty="0" err="1">
                <a:solidFill>
                  <a:srgbClr val="FF0066"/>
                </a:solidFill>
                <a:latin typeface="Times New Roman" panose="02020603050405020304" pitchFamily="18" charset="0"/>
                <a:cs typeface="Times New Roman" panose="02020603050405020304" pitchFamily="18" charset="0"/>
              </a:rPr>
              <a:t>Hồ</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Chí</a:t>
            </a:r>
            <a:r>
              <a:rPr lang="en-US" sz="2800" b="1" dirty="0">
                <a:solidFill>
                  <a:srgbClr val="FF0066"/>
                </a:solidFill>
                <a:latin typeface="Times New Roman" panose="02020603050405020304" pitchFamily="18" charset="0"/>
                <a:cs typeface="Times New Roman" panose="02020603050405020304" pitchFamily="18" charset="0"/>
              </a:rPr>
              <a:t> Minh: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khéo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a:t>
            </a:r>
          </a:p>
          <a:p>
            <a:pPr algn="just">
              <a:defRPr/>
            </a:pPr>
            <a:endParaRPr lang="en-US" sz="2800" dirty="0">
              <a:solidFill>
                <a:srgbClr val="FF0066"/>
              </a:solidFill>
              <a:latin typeface="Times New Roman" panose="02020603050405020304" pitchFamily="18" charset="0"/>
              <a:cs typeface="Times New Roman" panose="02020603050405020304" pitchFamily="18" charset="0"/>
            </a:endParaRPr>
          </a:p>
          <a:p>
            <a:pPr algn="just">
              <a:defRPr/>
            </a:pPr>
            <a:r>
              <a:rPr lang="en-US" sz="2400" dirty="0">
                <a:solidFill>
                  <a:srgbClr val="FF0066"/>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2" grpId="0"/>
      <p:bldP spid="12" grpId="0" animBg="1"/>
      <p:bldP spid="13"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2659</TotalTime>
  <Words>3254</Words>
  <Application>Microsoft Office PowerPoint</Application>
  <PresentationFormat>Widescreen</PresentationFormat>
  <Paragraphs>536</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Unicode MS</vt:lpstr>
      <vt:lpstr>Calibri</vt:lpstr>
      <vt:lpstr>Century Gothic</vt:lpstr>
      <vt:lpstr>Tahoma</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Tới Huỳnh Văn</dc:creator>
  <cp:lastModifiedBy>Tới Huỳnh Văn</cp:lastModifiedBy>
  <cp:revision>36</cp:revision>
  <dcterms:created xsi:type="dcterms:W3CDTF">2022-03-28T04:32:09Z</dcterms:created>
  <dcterms:modified xsi:type="dcterms:W3CDTF">2022-03-30T00:51:52Z</dcterms:modified>
</cp:coreProperties>
</file>